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23"/>
  </p:notesMasterIdLst>
  <p:handoutMasterIdLst>
    <p:handoutMasterId r:id="rId24"/>
  </p:handoutMasterIdLst>
  <p:sldIdLst>
    <p:sldId id="283" r:id="rId2"/>
    <p:sldId id="257" r:id="rId3"/>
    <p:sldId id="260" r:id="rId4"/>
    <p:sldId id="265" r:id="rId5"/>
    <p:sldId id="261" r:id="rId6"/>
    <p:sldId id="262" r:id="rId7"/>
    <p:sldId id="263" r:id="rId8"/>
    <p:sldId id="264" r:id="rId9"/>
    <p:sldId id="266" r:id="rId10"/>
    <p:sldId id="267" r:id="rId11"/>
    <p:sldId id="276" r:id="rId12"/>
    <p:sldId id="277" r:id="rId13"/>
    <p:sldId id="278" r:id="rId14"/>
    <p:sldId id="279" r:id="rId15"/>
    <p:sldId id="270" r:id="rId16"/>
    <p:sldId id="280" r:id="rId17"/>
    <p:sldId id="271" r:id="rId18"/>
    <p:sldId id="282" r:id="rId19"/>
    <p:sldId id="273" r:id="rId20"/>
    <p:sldId id="274" r:id="rId21"/>
    <p:sldId id="275" r:id="rId22"/>
  </p:sldIdLst>
  <p:sldSz cx="9144000" cy="6858000" type="letter"/>
  <p:notesSz cx="7315200" cy="96012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onsolas" panose="020B0609020204030204" pitchFamily="49" charset="0"/>
      <p:regular r:id="rId29"/>
      <p:bold r:id="rId30"/>
      <p:italic r:id="rId31"/>
      <p:boldItalic r:id="rId32"/>
    </p:embeddedFont>
    <p:embeddedFont>
      <p:font typeface="EB Garamond" panose="00000500000000000000" pitchFamily="2" charset="0"/>
      <p:regular r:id="rId33"/>
      <p:bold r:id="rId34"/>
      <p:italic r:id="rId35"/>
      <p:boldItalic r:id="rId36"/>
    </p:embeddedFont>
    <p:embeddedFont>
      <p:font typeface="Lora" pitchFamily="2" charset="0"/>
      <p:regular r:id="rId37"/>
      <p:bold r:id="rId38"/>
      <p:italic r:id="rId39"/>
      <p:boldItalic r:id="rId40"/>
    </p:embeddedFont>
    <p:embeddedFont>
      <p:font typeface="Open Sans" pitchFamily="2" charset="0"/>
      <p:regular r:id="rId41"/>
      <p:bold r:id="rId42"/>
      <p:italic r:id="rId43"/>
      <p:boldItalic r:id="rId44"/>
    </p:embeddedFont>
    <p:embeddedFont>
      <p:font typeface="Open Sans Bold" pitchFamily="2" charset="0"/>
      <p:bold r:id="rId45"/>
    </p:embeddedFont>
    <p:embeddedFont>
      <p:font typeface="Open Sans Light" pitchFamily="2" charset="0"/>
      <p:regular r:id="rId46"/>
      <p:italic r:id="rId47"/>
    </p:embeddedFont>
    <p:embeddedFont>
      <p:font typeface="Open Sans Medium" panose="020B0604020202020204" charset="0"/>
      <p:regular r:id="rId48"/>
      <p:bold r:id="rId49"/>
      <p:italic r:id="rId50"/>
      <p:boldItalic r:id="rId51"/>
    </p:embeddedFont>
    <p:embeddedFont>
      <p:font typeface="Open Sans SemiBold" pitchFamily="2" charset="0"/>
      <p:regular r:id="rId52"/>
      <p:bold r:id="rId53"/>
      <p:italic r:id="rId54"/>
      <p:boldItalic r:id="rId55"/>
    </p:embeddedFont>
    <p:embeddedFont>
      <p:font typeface="Source Sans Pro" panose="020B0503030403020204" pitchFamily="34" charset="0"/>
      <p:regular r:id="rId56"/>
      <p:bold r:id="rId57"/>
      <p:italic r:id="rId58"/>
      <p:boldItalic r:id="rId5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B608E0-37A7-4CD4-BD30-F91190190A81}" v="1832" dt="2023-01-20T03:01:18.8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99" autoAdjust="0"/>
    <p:restoredTop sz="95174" autoAdjust="0"/>
  </p:normalViewPr>
  <p:slideViewPr>
    <p:cSldViewPr snapToGrid="0">
      <p:cViewPr varScale="1">
        <p:scale>
          <a:sx n="71" d="100"/>
          <a:sy n="71" d="100"/>
        </p:scale>
        <p:origin x="66" y="7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042" y="10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font" Target="fonts/font23.fntdata"/><Relationship Id="rId50" Type="http://schemas.openxmlformats.org/officeDocument/2006/relationships/font" Target="fonts/font26.fntdata"/><Relationship Id="rId55" Type="http://schemas.openxmlformats.org/officeDocument/2006/relationships/font" Target="fonts/font31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3" Type="http://schemas.openxmlformats.org/officeDocument/2006/relationships/font" Target="fonts/font29.fntdata"/><Relationship Id="rId58" Type="http://schemas.openxmlformats.org/officeDocument/2006/relationships/font" Target="fonts/font34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font" Target="fonts/font24.fntdata"/><Relationship Id="rId56" Type="http://schemas.openxmlformats.org/officeDocument/2006/relationships/font" Target="fonts/font32.fntdata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font" Target="fonts/font2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font" Target="fonts/font22.fntdata"/><Relationship Id="rId59" Type="http://schemas.openxmlformats.org/officeDocument/2006/relationships/font" Target="fonts/font35.fntdata"/><Relationship Id="rId20" Type="http://schemas.openxmlformats.org/officeDocument/2006/relationships/slide" Target="slides/slide19.xml"/><Relationship Id="rId41" Type="http://schemas.openxmlformats.org/officeDocument/2006/relationships/font" Target="fonts/font17.fntdata"/><Relationship Id="rId54" Type="http://schemas.openxmlformats.org/officeDocument/2006/relationships/font" Target="fonts/font30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font" Target="fonts/font25.fntdata"/><Relationship Id="rId57" Type="http://schemas.openxmlformats.org/officeDocument/2006/relationships/font" Target="fonts/font33.fntdata"/><Relationship Id="rId10" Type="http://schemas.openxmlformats.org/officeDocument/2006/relationships/slide" Target="slides/slide9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52" Type="http://schemas.openxmlformats.org/officeDocument/2006/relationships/font" Target="fonts/font28.fntdata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1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m, Shinwoo" userId="2fada53c-6d30-472e-bf21-370e98671bd0" providerId="ADAL" clId="{E60A4B59-CB4A-6343-A1FA-B31D8769B6C2}"/>
    <pc:docChg chg="undo custSel addSld delSld modSld modMainMaster">
      <pc:chgData name="Kim, Shinwoo" userId="2fada53c-6d30-472e-bf21-370e98671bd0" providerId="ADAL" clId="{E60A4B59-CB4A-6343-A1FA-B31D8769B6C2}" dt="2023-01-19T23:48:44.822" v="668"/>
      <pc:docMkLst>
        <pc:docMk/>
      </pc:docMkLst>
      <pc:sldChg chg="addSp modSp modAnim">
        <pc:chgData name="Kim, Shinwoo" userId="2fada53c-6d30-472e-bf21-370e98671bd0" providerId="ADAL" clId="{E60A4B59-CB4A-6343-A1FA-B31D8769B6C2}" dt="2023-01-19T23:44:03.450" v="663"/>
        <pc:sldMkLst>
          <pc:docMk/>
          <pc:sldMk cId="0" sldId="257"/>
        </pc:sldMkLst>
        <pc:spChg chg="add mod">
          <ac:chgData name="Kim, Shinwoo" userId="2fada53c-6d30-472e-bf21-370e98671bd0" providerId="ADAL" clId="{E60A4B59-CB4A-6343-A1FA-B31D8769B6C2}" dt="2023-01-19T14:20:38.307" v="44"/>
          <ac:spMkLst>
            <pc:docMk/>
            <pc:sldMk cId="0" sldId="257"/>
            <ac:spMk id="2" creationId="{50CE9468-C42A-EBC1-8961-1913D052FBD7}"/>
          </ac:spMkLst>
        </pc:spChg>
        <pc:spChg chg="mod">
          <ac:chgData name="Kim, Shinwoo" userId="2fada53c-6d30-472e-bf21-370e98671bd0" providerId="ADAL" clId="{E60A4B59-CB4A-6343-A1FA-B31D8769B6C2}" dt="2023-01-19T19:56:15.109" v="479" actId="207"/>
          <ac:spMkLst>
            <pc:docMk/>
            <pc:sldMk cId="0" sldId="257"/>
            <ac:spMk id="68" creationId="{00000000-0000-0000-0000-000000000000}"/>
          </ac:spMkLst>
        </pc:spChg>
      </pc:sldChg>
      <pc:sldChg chg="addSp delSp modSp mod modAnim chgLayout">
        <pc:chgData name="Kim, Shinwoo" userId="2fada53c-6d30-472e-bf21-370e98671bd0" providerId="ADAL" clId="{E60A4B59-CB4A-6343-A1FA-B31D8769B6C2}" dt="2023-01-19T22:20:45.233" v="486" actId="403"/>
        <pc:sldMkLst>
          <pc:docMk/>
          <pc:sldMk cId="803724333" sldId="259"/>
        </pc:sldMkLst>
        <pc:spChg chg="mod ord">
          <ac:chgData name="Kim, Shinwoo" userId="2fada53c-6d30-472e-bf21-370e98671bd0" providerId="ADAL" clId="{E60A4B59-CB4A-6343-A1FA-B31D8769B6C2}" dt="2023-01-19T19:06:47.064" v="418" actId="700"/>
          <ac:spMkLst>
            <pc:docMk/>
            <pc:sldMk cId="803724333" sldId="259"/>
            <ac:spMk id="2" creationId="{9BC2D590-6864-A18C-4055-5171ABBDEB81}"/>
          </ac:spMkLst>
        </pc:spChg>
        <pc:spChg chg="mod ord">
          <ac:chgData name="Kim, Shinwoo" userId="2fada53c-6d30-472e-bf21-370e98671bd0" providerId="ADAL" clId="{E60A4B59-CB4A-6343-A1FA-B31D8769B6C2}" dt="2023-01-19T19:06:47.064" v="418" actId="700"/>
          <ac:spMkLst>
            <pc:docMk/>
            <pc:sldMk cId="803724333" sldId="259"/>
            <ac:spMk id="3" creationId="{1CFC2170-70A5-F8DF-7E7F-A31CCC716A32}"/>
          </ac:spMkLst>
        </pc:spChg>
        <pc:spChg chg="mod ord">
          <ac:chgData name="Kim, Shinwoo" userId="2fada53c-6d30-472e-bf21-370e98671bd0" providerId="ADAL" clId="{E60A4B59-CB4A-6343-A1FA-B31D8769B6C2}" dt="2023-01-19T19:06:55.021" v="421" actId="20577"/>
          <ac:spMkLst>
            <pc:docMk/>
            <pc:sldMk cId="803724333" sldId="259"/>
            <ac:spMk id="4" creationId="{92B735E3-67EB-F208-DD1C-11495A0088D8}"/>
          </ac:spMkLst>
        </pc:spChg>
        <pc:spChg chg="mod">
          <ac:chgData name="Kim, Shinwoo" userId="2fada53c-6d30-472e-bf21-370e98671bd0" providerId="ADAL" clId="{E60A4B59-CB4A-6343-A1FA-B31D8769B6C2}" dt="2023-01-19T22:20:45.233" v="486" actId="403"/>
          <ac:spMkLst>
            <pc:docMk/>
            <pc:sldMk cId="803724333" sldId="259"/>
            <ac:spMk id="5" creationId="{7527D657-1138-9711-8832-33B20C9A1910}"/>
          </ac:spMkLst>
        </pc:spChg>
        <pc:spChg chg="add del mod">
          <ac:chgData name="Kim, Shinwoo" userId="2fada53c-6d30-472e-bf21-370e98671bd0" providerId="ADAL" clId="{E60A4B59-CB4A-6343-A1FA-B31D8769B6C2}" dt="2023-01-19T19:57:21.093" v="482"/>
          <ac:spMkLst>
            <pc:docMk/>
            <pc:sldMk cId="803724333" sldId="259"/>
            <ac:spMk id="6" creationId="{2306015E-BF09-890A-DC0D-E72E9AF2B42C}"/>
          </ac:spMkLst>
        </pc:spChg>
      </pc:sldChg>
      <pc:sldChg chg="addSp modSp mod modAnim">
        <pc:chgData name="Kim, Shinwoo" userId="2fada53c-6d30-472e-bf21-370e98671bd0" providerId="ADAL" clId="{E60A4B59-CB4A-6343-A1FA-B31D8769B6C2}" dt="2023-01-19T23:44:03.450" v="663"/>
        <pc:sldMkLst>
          <pc:docMk/>
          <pc:sldMk cId="3710607415" sldId="260"/>
        </pc:sldMkLst>
        <pc:spChg chg="add mod">
          <ac:chgData name="Kim, Shinwoo" userId="2fada53c-6d30-472e-bf21-370e98671bd0" providerId="ADAL" clId="{E60A4B59-CB4A-6343-A1FA-B31D8769B6C2}" dt="2023-01-19T14:20:38.307" v="44"/>
          <ac:spMkLst>
            <pc:docMk/>
            <pc:sldMk cId="3710607415" sldId="260"/>
            <ac:spMk id="3" creationId="{23926F55-69F8-FFED-1258-3DF20C5C2FF9}"/>
          </ac:spMkLst>
        </pc:spChg>
        <pc:spChg chg="mod">
          <ac:chgData name="Kim, Shinwoo" userId="2fada53c-6d30-472e-bf21-370e98671bd0" providerId="ADAL" clId="{E60A4B59-CB4A-6343-A1FA-B31D8769B6C2}" dt="2023-01-19T22:24:37.415" v="550" actId="12788"/>
          <ac:spMkLst>
            <pc:docMk/>
            <pc:sldMk cId="3710607415" sldId="260"/>
            <ac:spMk id="8" creationId="{638E746C-02C8-656D-3887-C954B10A3A5C}"/>
          </ac:spMkLst>
        </pc:spChg>
        <pc:graphicFrameChg chg="mod modGraphic">
          <ac:chgData name="Kim, Shinwoo" userId="2fada53c-6d30-472e-bf21-370e98671bd0" providerId="ADAL" clId="{E60A4B59-CB4A-6343-A1FA-B31D8769B6C2}" dt="2023-01-19T22:30:57.930" v="599" actId="120"/>
          <ac:graphicFrameMkLst>
            <pc:docMk/>
            <pc:sldMk cId="3710607415" sldId="260"/>
            <ac:graphicFrameMk id="6" creationId="{60A37766-B961-9467-24B1-61CA4395BB48}"/>
          </ac:graphicFrameMkLst>
        </pc:graphicFrameChg>
      </pc:sldChg>
      <pc:sldChg chg="addSp modSp mod modAnim">
        <pc:chgData name="Kim, Shinwoo" userId="2fada53c-6d30-472e-bf21-370e98671bd0" providerId="ADAL" clId="{E60A4B59-CB4A-6343-A1FA-B31D8769B6C2}" dt="2023-01-19T23:44:03.450" v="663"/>
        <pc:sldMkLst>
          <pc:docMk/>
          <pc:sldMk cId="1524030952" sldId="261"/>
        </pc:sldMkLst>
        <pc:spChg chg="mod">
          <ac:chgData name="Kim, Shinwoo" userId="2fada53c-6d30-472e-bf21-370e98671bd0" providerId="ADAL" clId="{E60A4B59-CB4A-6343-A1FA-B31D8769B6C2}" dt="2023-01-19T19:07:21.948" v="422" actId="2711"/>
          <ac:spMkLst>
            <pc:docMk/>
            <pc:sldMk cId="1524030952" sldId="261"/>
            <ac:spMk id="3" creationId="{0A7C8B06-63A8-D87D-F938-F16C4EFF6DDF}"/>
          </ac:spMkLst>
        </pc:spChg>
        <pc:spChg chg="add mod">
          <ac:chgData name="Kim, Shinwoo" userId="2fada53c-6d30-472e-bf21-370e98671bd0" providerId="ADAL" clId="{E60A4B59-CB4A-6343-A1FA-B31D8769B6C2}" dt="2023-01-19T14:20:38.307" v="44"/>
          <ac:spMkLst>
            <pc:docMk/>
            <pc:sldMk cId="1524030952" sldId="261"/>
            <ac:spMk id="4" creationId="{1FCEBC41-9159-8ACB-69F8-B0C32C02BA32}"/>
          </ac:spMkLst>
        </pc:spChg>
        <pc:graphicFrameChg chg="mod">
          <ac:chgData name="Kim, Shinwoo" userId="2fada53c-6d30-472e-bf21-370e98671bd0" providerId="ADAL" clId="{E60A4B59-CB4A-6343-A1FA-B31D8769B6C2}" dt="2023-01-19T23:41:26.967" v="659"/>
          <ac:graphicFrameMkLst>
            <pc:docMk/>
            <pc:sldMk cId="1524030952" sldId="261"/>
            <ac:graphicFrameMk id="5" creationId="{8CD880B1-80B9-7FB3-2D61-F5AD8CAB24ED}"/>
          </ac:graphicFrameMkLst>
        </pc:graphicFrameChg>
      </pc:sldChg>
      <pc:sldChg chg="addSp modSp modAnim">
        <pc:chgData name="Kim, Shinwoo" userId="2fada53c-6d30-472e-bf21-370e98671bd0" providerId="ADAL" clId="{E60A4B59-CB4A-6343-A1FA-B31D8769B6C2}" dt="2023-01-19T23:44:03.450" v="663"/>
        <pc:sldMkLst>
          <pc:docMk/>
          <pc:sldMk cId="4278175711" sldId="262"/>
        </pc:sldMkLst>
        <pc:spChg chg="mod">
          <ac:chgData name="Kim, Shinwoo" userId="2fada53c-6d30-472e-bf21-370e98671bd0" providerId="ADAL" clId="{E60A4B59-CB4A-6343-A1FA-B31D8769B6C2}" dt="2023-01-19T22:22:04.953" v="538" actId="108"/>
          <ac:spMkLst>
            <pc:docMk/>
            <pc:sldMk cId="4278175711" sldId="262"/>
            <ac:spMk id="3" creationId="{1E7E0841-CA65-8C83-E46B-9D9E141F953A}"/>
          </ac:spMkLst>
        </pc:spChg>
        <pc:spChg chg="add mod">
          <ac:chgData name="Kim, Shinwoo" userId="2fada53c-6d30-472e-bf21-370e98671bd0" providerId="ADAL" clId="{E60A4B59-CB4A-6343-A1FA-B31D8769B6C2}" dt="2023-01-19T14:20:38.307" v="44"/>
          <ac:spMkLst>
            <pc:docMk/>
            <pc:sldMk cId="4278175711" sldId="262"/>
            <ac:spMk id="4" creationId="{773B8956-D523-1788-E3EA-0F55B3E74351}"/>
          </ac:spMkLst>
        </pc:spChg>
      </pc:sldChg>
      <pc:sldChg chg="addSp modSp mod modAnim">
        <pc:chgData name="Kim, Shinwoo" userId="2fada53c-6d30-472e-bf21-370e98671bd0" providerId="ADAL" clId="{E60A4B59-CB4A-6343-A1FA-B31D8769B6C2}" dt="2023-01-19T23:48:44.822" v="668"/>
        <pc:sldMkLst>
          <pc:docMk/>
          <pc:sldMk cId="2157045957" sldId="263"/>
        </pc:sldMkLst>
        <pc:spChg chg="add mod">
          <ac:chgData name="Kim, Shinwoo" userId="2fada53c-6d30-472e-bf21-370e98671bd0" providerId="ADAL" clId="{E60A4B59-CB4A-6343-A1FA-B31D8769B6C2}" dt="2023-01-19T14:20:38.307" v="44"/>
          <ac:spMkLst>
            <pc:docMk/>
            <pc:sldMk cId="2157045957" sldId="263"/>
            <ac:spMk id="7" creationId="{6D2C27FA-A20A-18E2-2B9D-21F44CECADD6}"/>
          </ac:spMkLst>
        </pc:spChg>
        <pc:picChg chg="mod">
          <ac:chgData name="Kim, Shinwoo" userId="2fada53c-6d30-472e-bf21-370e98671bd0" providerId="ADAL" clId="{E60A4B59-CB4A-6343-A1FA-B31D8769B6C2}" dt="2023-01-19T19:10:10.064" v="454" actId="1076"/>
          <ac:picMkLst>
            <pc:docMk/>
            <pc:sldMk cId="2157045957" sldId="263"/>
            <ac:picMk id="5" creationId="{12DCF522-A197-E4F1-6742-E194CC2BCBDB}"/>
          </ac:picMkLst>
        </pc:picChg>
        <pc:cxnChg chg="mod">
          <ac:chgData name="Kim, Shinwoo" userId="2fada53c-6d30-472e-bf21-370e98671bd0" providerId="ADAL" clId="{E60A4B59-CB4A-6343-A1FA-B31D8769B6C2}" dt="2023-01-19T19:10:13.763" v="455" actId="14100"/>
          <ac:cxnSpMkLst>
            <pc:docMk/>
            <pc:sldMk cId="2157045957" sldId="263"/>
            <ac:cxnSpMk id="6" creationId="{DC485136-3863-748C-2DF4-420CC9794777}"/>
          </ac:cxnSpMkLst>
        </pc:cxnChg>
      </pc:sldChg>
      <pc:sldChg chg="modSp new mod modAnim">
        <pc:chgData name="Kim, Shinwoo" userId="2fada53c-6d30-472e-bf21-370e98671bd0" providerId="ADAL" clId="{E60A4B59-CB4A-6343-A1FA-B31D8769B6C2}" dt="2023-01-19T23:48:30.957" v="665"/>
        <pc:sldMkLst>
          <pc:docMk/>
          <pc:sldMk cId="4041516463" sldId="264"/>
        </pc:sldMkLst>
        <pc:spChg chg="mod">
          <ac:chgData name="Kim, Shinwoo" userId="2fada53c-6d30-472e-bf21-370e98671bd0" providerId="ADAL" clId="{E60A4B59-CB4A-6343-A1FA-B31D8769B6C2}" dt="2023-01-19T15:52:25.444" v="86" actId="20577"/>
          <ac:spMkLst>
            <pc:docMk/>
            <pc:sldMk cId="4041516463" sldId="264"/>
            <ac:spMk id="2" creationId="{9AFE42C8-D163-2B71-ED72-2C29D4192249}"/>
          </ac:spMkLst>
        </pc:spChg>
        <pc:spChg chg="mod">
          <ac:chgData name="Kim, Shinwoo" userId="2fada53c-6d30-472e-bf21-370e98671bd0" providerId="ADAL" clId="{E60A4B59-CB4A-6343-A1FA-B31D8769B6C2}" dt="2023-01-19T15:55:19.065" v="349" actId="20577"/>
          <ac:spMkLst>
            <pc:docMk/>
            <pc:sldMk cId="4041516463" sldId="264"/>
            <ac:spMk id="3" creationId="{9C1D1018-3399-A71C-1002-6F5B6A90E814}"/>
          </ac:spMkLst>
        </pc:spChg>
      </pc:sldChg>
      <pc:sldChg chg="addSp delSp modSp new del mod modClrScheme chgLayout">
        <pc:chgData name="Kim, Shinwoo" userId="2fada53c-6d30-472e-bf21-370e98671bd0" providerId="ADAL" clId="{E60A4B59-CB4A-6343-A1FA-B31D8769B6C2}" dt="2023-01-19T19:53:12.310" v="466" actId="2696"/>
        <pc:sldMkLst>
          <pc:docMk/>
          <pc:sldMk cId="3522158922" sldId="265"/>
        </pc:sldMkLst>
        <pc:spChg chg="del mod ord">
          <ac:chgData name="Kim, Shinwoo" userId="2fada53c-6d30-472e-bf21-370e98671bd0" providerId="ADAL" clId="{E60A4B59-CB4A-6343-A1FA-B31D8769B6C2}" dt="2023-01-19T19:53:02.134" v="461" actId="700"/>
          <ac:spMkLst>
            <pc:docMk/>
            <pc:sldMk cId="3522158922" sldId="265"/>
            <ac:spMk id="2" creationId="{A8C1F181-4547-8C50-A262-B53023338AD2}"/>
          </ac:spMkLst>
        </pc:spChg>
        <pc:spChg chg="del mod ord">
          <ac:chgData name="Kim, Shinwoo" userId="2fada53c-6d30-472e-bf21-370e98671bd0" providerId="ADAL" clId="{E60A4B59-CB4A-6343-A1FA-B31D8769B6C2}" dt="2023-01-19T19:53:02.134" v="461" actId="700"/>
          <ac:spMkLst>
            <pc:docMk/>
            <pc:sldMk cId="3522158922" sldId="265"/>
            <ac:spMk id="3" creationId="{F27288C5-903E-D24F-D5E0-FD86C35937CE}"/>
          </ac:spMkLst>
        </pc:spChg>
        <pc:spChg chg="mod ord">
          <ac:chgData name="Kim, Shinwoo" userId="2fada53c-6d30-472e-bf21-370e98671bd0" providerId="ADAL" clId="{E60A4B59-CB4A-6343-A1FA-B31D8769B6C2}" dt="2023-01-19T19:53:02.134" v="461" actId="700"/>
          <ac:spMkLst>
            <pc:docMk/>
            <pc:sldMk cId="3522158922" sldId="265"/>
            <ac:spMk id="4" creationId="{9186FA56-4B0D-4743-0174-038B75AE6347}"/>
          </ac:spMkLst>
        </pc:spChg>
        <pc:spChg chg="add mod ord">
          <ac:chgData name="Kim, Shinwoo" userId="2fada53c-6d30-472e-bf21-370e98671bd0" providerId="ADAL" clId="{E60A4B59-CB4A-6343-A1FA-B31D8769B6C2}" dt="2023-01-19T19:53:05.437" v="464" actId="20577"/>
          <ac:spMkLst>
            <pc:docMk/>
            <pc:sldMk cId="3522158922" sldId="265"/>
            <ac:spMk id="5" creationId="{648F3967-A6B6-10A8-0EA3-AC36D1438D3F}"/>
          </ac:spMkLst>
        </pc:spChg>
        <pc:spChg chg="add mod ord">
          <ac:chgData name="Kim, Shinwoo" userId="2fada53c-6d30-472e-bf21-370e98671bd0" providerId="ADAL" clId="{E60A4B59-CB4A-6343-A1FA-B31D8769B6C2}" dt="2023-01-19T19:53:05.895" v="465" actId="20577"/>
          <ac:spMkLst>
            <pc:docMk/>
            <pc:sldMk cId="3522158922" sldId="265"/>
            <ac:spMk id="6" creationId="{A58324A0-4E35-D8DF-A617-888FCD353E39}"/>
          </ac:spMkLst>
        </pc:spChg>
        <pc:spChg chg="add mod ord">
          <ac:chgData name="Kim, Shinwoo" userId="2fada53c-6d30-472e-bf21-370e98671bd0" providerId="ADAL" clId="{E60A4B59-CB4A-6343-A1FA-B31D8769B6C2}" dt="2023-01-19T19:53:04.664" v="463" actId="20577"/>
          <ac:spMkLst>
            <pc:docMk/>
            <pc:sldMk cId="3522158922" sldId="265"/>
            <ac:spMk id="7" creationId="{3BDF8C6B-135E-EB83-E56E-8894845E9BBC}"/>
          </ac:spMkLst>
        </pc:spChg>
      </pc:sldChg>
      <pc:sldMasterChg chg="modSp mod modAnim modSldLayout">
        <pc:chgData name="Kim, Shinwoo" userId="2fada53c-6d30-472e-bf21-370e98671bd0" providerId="ADAL" clId="{E60A4B59-CB4A-6343-A1FA-B31D8769B6C2}" dt="2023-01-19T23:44:03.450" v="663"/>
        <pc:sldMasterMkLst>
          <pc:docMk/>
          <pc:sldMasterMk cId="0" sldId="2147483659"/>
        </pc:sldMasterMkLst>
        <pc:spChg chg="mod">
          <ac:chgData name="Kim, Shinwoo" userId="2fada53c-6d30-472e-bf21-370e98671bd0" providerId="ADAL" clId="{E60A4B59-CB4A-6343-A1FA-B31D8769B6C2}" dt="2023-01-19T19:03:23.612" v="351" actId="113"/>
          <ac:spMkLst>
            <pc:docMk/>
            <pc:sldMasterMk cId="0" sldId="2147483659"/>
            <ac:spMk id="10" creationId="{00000000-0000-0000-0000-000000000000}"/>
          </ac:spMkLst>
        </pc:spChg>
        <pc:sldLayoutChg chg="modSp mod">
          <pc:chgData name="Kim, Shinwoo" userId="2fada53c-6d30-472e-bf21-370e98671bd0" providerId="ADAL" clId="{E60A4B59-CB4A-6343-A1FA-B31D8769B6C2}" dt="2023-01-19T22:23:53.392" v="549" actId="1035"/>
          <pc:sldLayoutMkLst>
            <pc:docMk/>
            <pc:sldMasterMk cId="0" sldId="2147483659"/>
            <pc:sldLayoutMk cId="0" sldId="2147483648"/>
          </pc:sldLayoutMkLst>
          <pc:spChg chg="mod">
            <ac:chgData name="Kim, Shinwoo" userId="2fada53c-6d30-472e-bf21-370e98671bd0" providerId="ADAL" clId="{E60A4B59-CB4A-6343-A1FA-B31D8769B6C2}" dt="2023-01-19T22:23:47.634" v="542" actId="1076"/>
            <ac:spMkLst>
              <pc:docMk/>
              <pc:sldMasterMk cId="0" sldId="2147483659"/>
              <pc:sldLayoutMk cId="0" sldId="2147483648"/>
              <ac:spMk id="2" creationId="{64A105B1-F4F1-F011-2EAB-9475C6D4E092}"/>
            </ac:spMkLst>
          </pc:spChg>
          <pc:spChg chg="mod">
            <ac:chgData name="Kim, Shinwoo" userId="2fada53c-6d30-472e-bf21-370e98671bd0" providerId="ADAL" clId="{E60A4B59-CB4A-6343-A1FA-B31D8769B6C2}" dt="2023-01-19T19:52:29.608" v="457" actId="1076"/>
            <ac:spMkLst>
              <pc:docMk/>
              <pc:sldMasterMk cId="0" sldId="2147483659"/>
              <pc:sldLayoutMk cId="0" sldId="2147483648"/>
              <ac:spMk id="16" creationId="{00000000-0000-0000-0000-000000000000}"/>
            </ac:spMkLst>
          </pc:spChg>
          <pc:spChg chg="mod">
            <ac:chgData name="Kim, Shinwoo" userId="2fada53c-6d30-472e-bf21-370e98671bd0" providerId="ADAL" clId="{E60A4B59-CB4A-6343-A1FA-B31D8769B6C2}" dt="2023-01-19T22:23:53.392" v="549" actId="1035"/>
            <ac:spMkLst>
              <pc:docMk/>
              <pc:sldMasterMk cId="0" sldId="2147483659"/>
              <pc:sldLayoutMk cId="0" sldId="2147483648"/>
              <ac:spMk id="17" creationId="{00000000-0000-0000-0000-000000000000}"/>
            </ac:spMkLst>
          </pc:spChg>
        </pc:sldLayoutChg>
        <pc:sldLayoutChg chg="modAnim">
          <pc:chgData name="Kim, Shinwoo" userId="2fada53c-6d30-472e-bf21-370e98671bd0" providerId="ADAL" clId="{E60A4B59-CB4A-6343-A1FA-B31D8769B6C2}" dt="2023-01-19T23:44:03.450" v="663"/>
          <pc:sldLayoutMkLst>
            <pc:docMk/>
            <pc:sldMasterMk cId="0" sldId="2147483659"/>
            <pc:sldLayoutMk cId="0" sldId="2147483650"/>
          </pc:sldLayoutMkLst>
        </pc:sldLayoutChg>
      </pc:sldMasterChg>
    </pc:docChg>
  </pc:docChgLst>
  <pc:docChgLst>
    <pc:chgData name="Kim, Shinwoo" userId="2fada53c-6d30-472e-bf21-370e98671bd0" providerId="ADAL" clId="{93B608E0-37A7-4CD4-BD30-F91190190A81}"/>
    <pc:docChg chg="undo custSel addSld delSld modSld sldOrd modMainMaster modNotesMaster modHandout">
      <pc:chgData name="Kim, Shinwoo" userId="2fada53c-6d30-472e-bf21-370e98671bd0" providerId="ADAL" clId="{93B608E0-37A7-4CD4-BD30-F91190190A81}" dt="2023-01-20T03:03:46.281" v="6217" actId="6549"/>
      <pc:docMkLst>
        <pc:docMk/>
      </pc:docMkLst>
      <pc:sldChg chg="delSp modSp mod modAnim modNotes">
        <pc:chgData name="Kim, Shinwoo" userId="2fada53c-6d30-472e-bf21-370e98671bd0" providerId="ADAL" clId="{93B608E0-37A7-4CD4-BD30-F91190190A81}" dt="2023-01-20T00:56:42.336" v="2804" actId="478"/>
        <pc:sldMkLst>
          <pc:docMk/>
          <pc:sldMk cId="0" sldId="257"/>
        </pc:sldMkLst>
        <pc:spChg chg="del mod">
          <ac:chgData name="Kim, Shinwoo" userId="2fada53c-6d30-472e-bf21-370e98671bd0" providerId="ADAL" clId="{93B608E0-37A7-4CD4-BD30-F91190190A81}" dt="2023-01-20T00:56:42.336" v="2804" actId="478"/>
          <ac:spMkLst>
            <pc:docMk/>
            <pc:sldMk cId="0" sldId="257"/>
            <ac:spMk id="2" creationId="{50CE9468-C42A-EBC1-8961-1913D052FBD7}"/>
          </ac:spMkLst>
        </pc:spChg>
        <pc:spChg chg="mod">
          <ac:chgData name="Kim, Shinwoo" userId="2fada53c-6d30-472e-bf21-370e98671bd0" providerId="ADAL" clId="{93B608E0-37A7-4CD4-BD30-F91190190A81}" dt="2023-01-20T00:41:10.025" v="2637" actId="6559"/>
          <ac:spMkLst>
            <pc:docMk/>
            <pc:sldMk cId="0" sldId="257"/>
            <ac:spMk id="67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19T04:33:10.966" v="1032" actId="20577"/>
          <ac:spMkLst>
            <pc:docMk/>
            <pc:sldMk cId="0" sldId="257"/>
            <ac:spMk id="68" creationId="{00000000-0000-0000-0000-000000000000}"/>
          </ac:spMkLst>
        </pc:spChg>
      </pc:sldChg>
      <pc:sldChg chg="addSp delSp modSp mod">
        <pc:chgData name="Kim, Shinwoo" userId="2fada53c-6d30-472e-bf21-370e98671bd0" providerId="ADAL" clId="{93B608E0-37A7-4CD4-BD30-F91190190A81}" dt="2023-01-20T03:03:46.281" v="6217" actId="6549"/>
        <pc:sldMkLst>
          <pc:docMk/>
          <pc:sldMk cId="803724333" sldId="259"/>
        </pc:sldMkLst>
        <pc:spChg chg="mod">
          <ac:chgData name="Kim, Shinwoo" userId="2fada53c-6d30-472e-bf21-370e98671bd0" providerId="ADAL" clId="{93B608E0-37A7-4CD4-BD30-F91190190A81}" dt="2023-01-20T03:03:35.278" v="6212" actId="404"/>
          <ac:spMkLst>
            <pc:docMk/>
            <pc:sldMk cId="803724333" sldId="259"/>
            <ac:spMk id="2" creationId="{9BC2D590-6864-A18C-4055-5171ABBDEB81}"/>
          </ac:spMkLst>
        </pc:spChg>
        <pc:spChg chg="mod">
          <ac:chgData name="Kim, Shinwoo" userId="2fada53c-6d30-472e-bf21-370e98671bd0" providerId="ADAL" clId="{93B608E0-37A7-4CD4-BD30-F91190190A81}" dt="2023-01-19T05:07:58.471" v="2500" actId="20577"/>
          <ac:spMkLst>
            <pc:docMk/>
            <pc:sldMk cId="803724333" sldId="259"/>
            <ac:spMk id="3" creationId="{1CFC2170-70A5-F8DF-7E7F-A31CCC716A32}"/>
          </ac:spMkLst>
        </pc:spChg>
        <pc:spChg chg="mod">
          <ac:chgData name="Kim, Shinwoo" userId="2fada53c-6d30-472e-bf21-370e98671bd0" providerId="ADAL" clId="{93B608E0-37A7-4CD4-BD30-F91190190A81}" dt="2023-01-19T04:14:40.406" v="61" actId="6549"/>
          <ac:spMkLst>
            <pc:docMk/>
            <pc:sldMk cId="803724333" sldId="259"/>
            <ac:spMk id="4" creationId="{92B735E3-67EB-F208-DD1C-11495A0088D8}"/>
          </ac:spMkLst>
        </pc:spChg>
        <pc:spChg chg="add mod">
          <ac:chgData name="Kim, Shinwoo" userId="2fada53c-6d30-472e-bf21-370e98671bd0" providerId="ADAL" clId="{93B608E0-37A7-4CD4-BD30-F91190190A81}" dt="2023-01-20T03:03:46.281" v="6217" actId="6549"/>
          <ac:spMkLst>
            <pc:docMk/>
            <pc:sldMk cId="803724333" sldId="259"/>
            <ac:spMk id="5" creationId="{7527D657-1138-9711-8832-33B20C9A1910}"/>
          </ac:spMkLst>
        </pc:spChg>
        <pc:spChg chg="add del mod">
          <ac:chgData name="Kim, Shinwoo" userId="2fada53c-6d30-472e-bf21-370e98671bd0" providerId="ADAL" clId="{93B608E0-37A7-4CD4-BD30-F91190190A81}" dt="2023-01-20T03:03:12.237" v="6208"/>
          <ac:spMkLst>
            <pc:docMk/>
            <pc:sldMk cId="803724333" sldId="259"/>
            <ac:spMk id="6" creationId="{76512C86-616A-3F41-9A81-C26DE8592BD4}"/>
          </ac:spMkLst>
        </pc:spChg>
      </pc:sldChg>
      <pc:sldChg chg="addSp delSp modSp new mod modClrScheme modAnim chgLayout">
        <pc:chgData name="Kim, Shinwoo" userId="2fada53c-6d30-472e-bf21-370e98671bd0" providerId="ADAL" clId="{93B608E0-37A7-4CD4-BD30-F91190190A81}" dt="2023-01-20T00:56:55.469" v="2805" actId="478"/>
        <pc:sldMkLst>
          <pc:docMk/>
          <pc:sldMk cId="3710607415" sldId="260"/>
        </pc:sldMkLst>
        <pc:spChg chg="mod ord">
          <ac:chgData name="Kim, Shinwoo" userId="2fada53c-6d30-472e-bf21-370e98671bd0" providerId="ADAL" clId="{93B608E0-37A7-4CD4-BD30-F91190190A81}" dt="2023-01-19T04:33:41.190" v="1052" actId="700"/>
          <ac:spMkLst>
            <pc:docMk/>
            <pc:sldMk cId="3710607415" sldId="260"/>
            <ac:spMk id="2" creationId="{15DC1C33-A267-2A74-0732-99505B1B93B6}"/>
          </ac:spMkLst>
        </pc:spChg>
        <pc:spChg chg="del">
          <ac:chgData name="Kim, Shinwoo" userId="2fada53c-6d30-472e-bf21-370e98671bd0" providerId="ADAL" clId="{93B608E0-37A7-4CD4-BD30-F91190190A81}" dt="2023-01-20T00:56:55.469" v="2805" actId="478"/>
          <ac:spMkLst>
            <pc:docMk/>
            <pc:sldMk cId="3710607415" sldId="260"/>
            <ac:spMk id="3" creationId="{23926F55-69F8-FFED-1258-3DF20C5C2FF9}"/>
          </ac:spMkLst>
        </pc:spChg>
        <pc:spChg chg="add del mod ord">
          <ac:chgData name="Kim, Shinwoo" userId="2fada53c-6d30-472e-bf21-370e98671bd0" providerId="ADAL" clId="{93B608E0-37A7-4CD4-BD30-F91190190A81}" dt="2023-01-19T04:33:46.808" v="1053" actId="478"/>
          <ac:spMkLst>
            <pc:docMk/>
            <pc:sldMk cId="3710607415" sldId="260"/>
            <ac:spMk id="3" creationId="{CCE074B4-35F8-5796-5B1A-4AAA1FD75FA9}"/>
          </ac:spMkLst>
        </pc:spChg>
        <pc:spChg chg="add del mod ord">
          <ac:chgData name="Kim, Shinwoo" userId="2fada53c-6d30-472e-bf21-370e98671bd0" providerId="ADAL" clId="{93B608E0-37A7-4CD4-BD30-F91190190A81}" dt="2023-01-19T04:33:41.190" v="1052" actId="700"/>
          <ac:spMkLst>
            <pc:docMk/>
            <pc:sldMk cId="3710607415" sldId="260"/>
            <ac:spMk id="4" creationId="{5B61215C-93DC-5D39-28DB-25EC43875202}"/>
          </ac:spMkLst>
        </pc:spChg>
        <pc:spChg chg="add del mod ord">
          <ac:chgData name="Kim, Shinwoo" userId="2fada53c-6d30-472e-bf21-370e98671bd0" providerId="ADAL" clId="{93B608E0-37A7-4CD4-BD30-F91190190A81}" dt="2023-01-19T04:33:41.190" v="1052" actId="700"/>
          <ac:spMkLst>
            <pc:docMk/>
            <pc:sldMk cId="3710607415" sldId="260"/>
            <ac:spMk id="5" creationId="{52B2DA17-16E4-10D3-F6A1-9E33FA888E91}"/>
          </ac:spMkLst>
        </pc:spChg>
        <pc:spChg chg="add mod">
          <ac:chgData name="Kim, Shinwoo" userId="2fada53c-6d30-472e-bf21-370e98671bd0" providerId="ADAL" clId="{93B608E0-37A7-4CD4-BD30-F91190190A81}" dt="2023-01-19T04:39:28.226" v="1328" actId="20577"/>
          <ac:spMkLst>
            <pc:docMk/>
            <pc:sldMk cId="3710607415" sldId="260"/>
            <ac:spMk id="8" creationId="{638E746C-02C8-656D-3887-C954B10A3A5C}"/>
          </ac:spMkLst>
        </pc:spChg>
        <pc:graphicFrameChg chg="add mod modGraphic">
          <ac:chgData name="Kim, Shinwoo" userId="2fada53c-6d30-472e-bf21-370e98671bd0" providerId="ADAL" clId="{93B608E0-37A7-4CD4-BD30-F91190190A81}" dt="2023-01-20T00:41:54.628" v="2638" actId="12788"/>
          <ac:graphicFrameMkLst>
            <pc:docMk/>
            <pc:sldMk cId="3710607415" sldId="260"/>
            <ac:graphicFrameMk id="6" creationId="{60A37766-B961-9467-24B1-61CA4395BB48}"/>
          </ac:graphicFrameMkLst>
        </pc:graphicFrameChg>
        <pc:graphicFrameChg chg="add del mod">
          <ac:chgData name="Kim, Shinwoo" userId="2fada53c-6d30-472e-bf21-370e98671bd0" providerId="ADAL" clId="{93B608E0-37A7-4CD4-BD30-F91190190A81}" dt="2023-01-19T04:35:11.703" v="1091" actId="478"/>
          <ac:graphicFrameMkLst>
            <pc:docMk/>
            <pc:sldMk cId="3710607415" sldId="260"/>
            <ac:graphicFrameMk id="7" creationId="{C32664D7-5401-31BD-A6E9-9832948D9F82}"/>
          </ac:graphicFrameMkLst>
        </pc:graphicFrameChg>
      </pc:sldChg>
      <pc:sldChg chg="addSp delSp modSp new mod modAnim">
        <pc:chgData name="Kim, Shinwoo" userId="2fada53c-6d30-472e-bf21-370e98671bd0" providerId="ADAL" clId="{93B608E0-37A7-4CD4-BD30-F91190190A81}" dt="2023-01-20T00:56:57.286" v="2806" actId="478"/>
        <pc:sldMkLst>
          <pc:docMk/>
          <pc:sldMk cId="1524030952" sldId="261"/>
        </pc:sldMkLst>
        <pc:spChg chg="mod">
          <ac:chgData name="Kim, Shinwoo" userId="2fada53c-6d30-472e-bf21-370e98671bd0" providerId="ADAL" clId="{93B608E0-37A7-4CD4-BD30-F91190190A81}" dt="2023-01-19T04:40:18.836" v="1354" actId="20577"/>
          <ac:spMkLst>
            <pc:docMk/>
            <pc:sldMk cId="1524030952" sldId="261"/>
            <ac:spMk id="2" creationId="{61B92E92-17C7-2663-F838-8C2C833BF538}"/>
          </ac:spMkLst>
        </pc:spChg>
        <pc:spChg chg="mod">
          <ac:chgData name="Kim, Shinwoo" userId="2fada53c-6d30-472e-bf21-370e98671bd0" providerId="ADAL" clId="{93B608E0-37A7-4CD4-BD30-F91190190A81}" dt="2023-01-20T00:42:07.883" v="2639" actId="12788"/>
          <ac:spMkLst>
            <pc:docMk/>
            <pc:sldMk cId="1524030952" sldId="261"/>
            <ac:spMk id="3" creationId="{0A7C8B06-63A8-D87D-F938-F16C4EFF6DDF}"/>
          </ac:spMkLst>
        </pc:spChg>
        <pc:spChg chg="del">
          <ac:chgData name="Kim, Shinwoo" userId="2fada53c-6d30-472e-bf21-370e98671bd0" providerId="ADAL" clId="{93B608E0-37A7-4CD4-BD30-F91190190A81}" dt="2023-01-20T00:56:57.286" v="2806" actId="478"/>
          <ac:spMkLst>
            <pc:docMk/>
            <pc:sldMk cId="1524030952" sldId="261"/>
            <ac:spMk id="4" creationId="{1FCEBC41-9159-8ACB-69F8-B0C32C02BA32}"/>
          </ac:spMkLst>
        </pc:spChg>
        <pc:graphicFrameChg chg="add del mod modGraphic">
          <ac:chgData name="Kim, Shinwoo" userId="2fada53c-6d30-472e-bf21-370e98671bd0" providerId="ADAL" clId="{93B608E0-37A7-4CD4-BD30-F91190190A81}" dt="2023-01-19T04:47:20.707" v="1478" actId="478"/>
          <ac:graphicFrameMkLst>
            <pc:docMk/>
            <pc:sldMk cId="1524030952" sldId="261"/>
            <ac:graphicFrameMk id="4" creationId="{BD9AEDDE-6EF2-9B00-3CF8-98A57491FF82}"/>
          </ac:graphicFrameMkLst>
        </pc:graphicFrameChg>
        <pc:graphicFrameChg chg="add mod modGraphic">
          <ac:chgData name="Kim, Shinwoo" userId="2fada53c-6d30-472e-bf21-370e98671bd0" providerId="ADAL" clId="{93B608E0-37A7-4CD4-BD30-F91190190A81}" dt="2023-01-20T00:42:20.926" v="2640" actId="12788"/>
          <ac:graphicFrameMkLst>
            <pc:docMk/>
            <pc:sldMk cId="1524030952" sldId="261"/>
            <ac:graphicFrameMk id="5" creationId="{8CD880B1-80B9-7FB3-2D61-F5AD8CAB24ED}"/>
          </ac:graphicFrameMkLst>
        </pc:graphicFrameChg>
      </pc:sldChg>
      <pc:sldChg chg="new del">
        <pc:chgData name="Kim, Shinwoo" userId="2fada53c-6d30-472e-bf21-370e98671bd0" providerId="ADAL" clId="{93B608E0-37A7-4CD4-BD30-F91190190A81}" dt="2023-01-19T04:33:35.898" v="1050" actId="47"/>
        <pc:sldMkLst>
          <pc:docMk/>
          <pc:sldMk cId="3693287059" sldId="261"/>
        </pc:sldMkLst>
      </pc:sldChg>
      <pc:sldChg chg="delSp modSp new mod modAnim">
        <pc:chgData name="Kim, Shinwoo" userId="2fada53c-6d30-472e-bf21-370e98671bd0" providerId="ADAL" clId="{93B608E0-37A7-4CD4-BD30-F91190190A81}" dt="2023-01-20T01:04:30.155" v="3175" actId="122"/>
        <pc:sldMkLst>
          <pc:docMk/>
          <pc:sldMk cId="4278175711" sldId="262"/>
        </pc:sldMkLst>
        <pc:spChg chg="mod">
          <ac:chgData name="Kim, Shinwoo" userId="2fada53c-6d30-472e-bf21-370e98671bd0" providerId="ADAL" clId="{93B608E0-37A7-4CD4-BD30-F91190190A81}" dt="2023-01-19T04:52:22.794" v="1886" actId="20577"/>
          <ac:spMkLst>
            <pc:docMk/>
            <pc:sldMk cId="4278175711" sldId="262"/>
            <ac:spMk id="2" creationId="{E9ADB161-2FA2-8446-7EAC-5EAA8C803F45}"/>
          </ac:spMkLst>
        </pc:spChg>
        <pc:spChg chg="mod">
          <ac:chgData name="Kim, Shinwoo" userId="2fada53c-6d30-472e-bf21-370e98671bd0" providerId="ADAL" clId="{93B608E0-37A7-4CD4-BD30-F91190190A81}" dt="2023-01-20T01:04:30.155" v="3175" actId="122"/>
          <ac:spMkLst>
            <pc:docMk/>
            <pc:sldMk cId="4278175711" sldId="262"/>
            <ac:spMk id="3" creationId="{1E7E0841-CA65-8C83-E46B-9D9E141F953A}"/>
          </ac:spMkLst>
        </pc:spChg>
        <pc:spChg chg="del">
          <ac:chgData name="Kim, Shinwoo" userId="2fada53c-6d30-472e-bf21-370e98671bd0" providerId="ADAL" clId="{93B608E0-37A7-4CD4-BD30-F91190190A81}" dt="2023-01-20T00:56:59.258" v="2807" actId="478"/>
          <ac:spMkLst>
            <pc:docMk/>
            <pc:sldMk cId="4278175711" sldId="262"/>
            <ac:spMk id="4" creationId="{773B8956-D523-1788-E3EA-0F55B3E74351}"/>
          </ac:spMkLst>
        </pc:spChg>
      </pc:sldChg>
      <pc:sldChg chg="addSp delSp modSp add mod ord modAnim">
        <pc:chgData name="Kim, Shinwoo" userId="2fada53c-6d30-472e-bf21-370e98671bd0" providerId="ADAL" clId="{93B608E0-37A7-4CD4-BD30-F91190190A81}" dt="2023-01-20T00:57:41.221" v="2814" actId="1076"/>
        <pc:sldMkLst>
          <pc:docMk/>
          <pc:sldMk cId="2157045957" sldId="263"/>
        </pc:sldMkLst>
        <pc:spChg chg="mod">
          <ac:chgData name="Kim, Shinwoo" userId="2fada53c-6d30-472e-bf21-370e98671bd0" providerId="ADAL" clId="{93B608E0-37A7-4CD4-BD30-F91190190A81}" dt="2023-01-19T04:59:36.003" v="2459" actId="20577"/>
          <ac:spMkLst>
            <pc:docMk/>
            <pc:sldMk cId="2157045957" sldId="263"/>
            <ac:spMk id="2" creationId="{E9ADB161-2FA2-8446-7EAC-5EAA8C803F45}"/>
          </ac:spMkLst>
        </pc:spChg>
        <pc:spChg chg="mod">
          <ac:chgData name="Kim, Shinwoo" userId="2fada53c-6d30-472e-bf21-370e98671bd0" providerId="ADAL" clId="{93B608E0-37A7-4CD4-BD30-F91190190A81}" dt="2023-01-19T04:59:25.884" v="2444" actId="20577"/>
          <ac:spMkLst>
            <pc:docMk/>
            <pc:sldMk cId="2157045957" sldId="263"/>
            <ac:spMk id="3" creationId="{1E7E0841-CA65-8C83-E46B-9D9E141F953A}"/>
          </ac:spMkLst>
        </pc:spChg>
        <pc:spChg chg="del">
          <ac:chgData name="Kim, Shinwoo" userId="2fada53c-6d30-472e-bf21-370e98671bd0" providerId="ADAL" clId="{93B608E0-37A7-4CD4-BD30-F91190190A81}" dt="2023-01-20T00:57:01.773" v="2808" actId="478"/>
          <ac:spMkLst>
            <pc:docMk/>
            <pc:sldMk cId="2157045957" sldId="263"/>
            <ac:spMk id="7" creationId="{6D2C27FA-A20A-18E2-2B9D-21F44CECADD6}"/>
          </ac:spMkLst>
        </pc:spChg>
        <pc:picChg chg="add mod">
          <ac:chgData name="Kim, Shinwoo" userId="2fada53c-6d30-472e-bf21-370e98671bd0" providerId="ADAL" clId="{93B608E0-37A7-4CD4-BD30-F91190190A81}" dt="2023-01-20T00:57:41.221" v="2814" actId="1076"/>
          <ac:picMkLst>
            <pc:docMk/>
            <pc:sldMk cId="2157045957" sldId="263"/>
            <ac:picMk id="4" creationId="{171501E6-6F42-8B77-613C-AAB92E2CE6C5}"/>
          </ac:picMkLst>
        </pc:picChg>
        <pc:picChg chg="add mod">
          <ac:chgData name="Kim, Shinwoo" userId="2fada53c-6d30-472e-bf21-370e98671bd0" providerId="ADAL" clId="{93B608E0-37A7-4CD4-BD30-F91190190A81}" dt="2023-01-20T00:57:37.135" v="2813" actId="1076"/>
          <ac:picMkLst>
            <pc:docMk/>
            <pc:sldMk cId="2157045957" sldId="263"/>
            <ac:picMk id="5" creationId="{12DCF522-A197-E4F1-6742-E194CC2BCBDB}"/>
          </ac:picMkLst>
        </pc:picChg>
        <pc:cxnChg chg="add mod">
          <ac:chgData name="Kim, Shinwoo" userId="2fada53c-6d30-472e-bf21-370e98671bd0" providerId="ADAL" clId="{93B608E0-37A7-4CD4-BD30-F91190190A81}" dt="2023-01-20T00:57:41.221" v="2814" actId="1076"/>
          <ac:cxnSpMkLst>
            <pc:docMk/>
            <pc:sldMk cId="2157045957" sldId="263"/>
            <ac:cxnSpMk id="6" creationId="{DC485136-3863-748C-2DF4-420CC9794777}"/>
          </ac:cxnSpMkLst>
        </pc:cxnChg>
      </pc:sldChg>
      <pc:sldChg chg="delSp modSp mod modAnim">
        <pc:chgData name="Kim, Shinwoo" userId="2fada53c-6d30-472e-bf21-370e98671bd0" providerId="ADAL" clId="{93B608E0-37A7-4CD4-BD30-F91190190A81}" dt="2023-01-20T01:07:03.986" v="3509" actId="20577"/>
        <pc:sldMkLst>
          <pc:docMk/>
          <pc:sldMk cId="4041516463" sldId="264"/>
        </pc:sldMkLst>
        <pc:spChg chg="mod">
          <ac:chgData name="Kim, Shinwoo" userId="2fada53c-6d30-472e-bf21-370e98671bd0" providerId="ADAL" clId="{93B608E0-37A7-4CD4-BD30-F91190190A81}" dt="2023-01-20T01:05:04.699" v="3209" actId="20577"/>
          <ac:spMkLst>
            <pc:docMk/>
            <pc:sldMk cId="4041516463" sldId="264"/>
            <ac:spMk id="2" creationId="{9AFE42C8-D163-2B71-ED72-2C29D4192249}"/>
          </ac:spMkLst>
        </pc:spChg>
        <pc:spChg chg="mod">
          <ac:chgData name="Kim, Shinwoo" userId="2fada53c-6d30-472e-bf21-370e98671bd0" providerId="ADAL" clId="{93B608E0-37A7-4CD4-BD30-F91190190A81}" dt="2023-01-20T01:07:03.986" v="3509" actId="20577"/>
          <ac:spMkLst>
            <pc:docMk/>
            <pc:sldMk cId="4041516463" sldId="264"/>
            <ac:spMk id="3" creationId="{9C1D1018-3399-A71C-1002-6F5B6A90E814}"/>
          </ac:spMkLst>
        </pc:spChg>
        <pc:spChg chg="del">
          <ac:chgData name="Kim, Shinwoo" userId="2fada53c-6d30-472e-bf21-370e98671bd0" providerId="ADAL" clId="{93B608E0-37A7-4CD4-BD30-F91190190A81}" dt="2023-01-20T00:57:03.518" v="2809" actId="478"/>
          <ac:spMkLst>
            <pc:docMk/>
            <pc:sldMk cId="4041516463" sldId="264"/>
            <ac:spMk id="4" creationId="{C0F1D24A-8772-AA24-72D4-53BC1E19687F}"/>
          </ac:spMkLst>
        </pc:spChg>
      </pc:sldChg>
      <pc:sldChg chg="modSp new mod ord modAnim">
        <pc:chgData name="Kim, Shinwoo" userId="2fada53c-6d30-472e-bf21-370e98671bd0" providerId="ADAL" clId="{93B608E0-37A7-4CD4-BD30-F91190190A81}" dt="2023-01-20T01:03:53.358" v="3152" actId="20577"/>
        <pc:sldMkLst>
          <pc:docMk/>
          <pc:sldMk cId="1705494567" sldId="265"/>
        </pc:sldMkLst>
        <pc:spChg chg="mod">
          <ac:chgData name="Kim, Shinwoo" userId="2fada53c-6d30-472e-bf21-370e98671bd0" providerId="ADAL" clId="{93B608E0-37A7-4CD4-BD30-F91190190A81}" dt="2023-01-20T00:59:31.192" v="2874" actId="20577"/>
          <ac:spMkLst>
            <pc:docMk/>
            <pc:sldMk cId="1705494567" sldId="265"/>
            <ac:spMk id="2" creationId="{8B21E503-24C8-6EB9-CCDC-B34571085578}"/>
          </ac:spMkLst>
        </pc:spChg>
        <pc:spChg chg="mod">
          <ac:chgData name="Kim, Shinwoo" userId="2fada53c-6d30-472e-bf21-370e98671bd0" providerId="ADAL" clId="{93B608E0-37A7-4CD4-BD30-F91190190A81}" dt="2023-01-20T01:03:53.358" v="3152" actId="20577"/>
          <ac:spMkLst>
            <pc:docMk/>
            <pc:sldMk cId="1705494567" sldId="265"/>
            <ac:spMk id="3" creationId="{58BC539B-A8E8-4AB4-50E2-0C58D3436B3F}"/>
          </ac:spMkLst>
        </pc:spChg>
      </pc:sldChg>
      <pc:sldChg chg="addSp delSp modSp add mod addAnim delAnim modAnim">
        <pc:chgData name="Kim, Shinwoo" userId="2fada53c-6d30-472e-bf21-370e98671bd0" providerId="ADAL" clId="{93B608E0-37A7-4CD4-BD30-F91190190A81}" dt="2023-01-20T02:44:20.367" v="5859" actId="27636"/>
        <pc:sldMkLst>
          <pc:docMk/>
          <pc:sldMk cId="2475964525" sldId="266"/>
        </pc:sldMkLst>
        <pc:spChg chg="mod">
          <ac:chgData name="Kim, Shinwoo" userId="2fada53c-6d30-472e-bf21-370e98671bd0" providerId="ADAL" clId="{93B608E0-37A7-4CD4-BD30-F91190190A81}" dt="2023-01-20T01:07:21.314" v="3531" actId="20577"/>
          <ac:spMkLst>
            <pc:docMk/>
            <pc:sldMk cId="2475964525" sldId="266"/>
            <ac:spMk id="2" creationId="{9AFE42C8-D163-2B71-ED72-2C29D4192249}"/>
          </ac:spMkLst>
        </pc:spChg>
        <pc:spChg chg="mod">
          <ac:chgData name="Kim, Shinwoo" userId="2fada53c-6d30-472e-bf21-370e98671bd0" providerId="ADAL" clId="{93B608E0-37A7-4CD4-BD30-F91190190A81}" dt="2023-01-20T01:12:01.518" v="3676"/>
          <ac:spMkLst>
            <pc:docMk/>
            <pc:sldMk cId="2475964525" sldId="266"/>
            <ac:spMk id="3" creationId="{9C1D1018-3399-A71C-1002-6F5B6A90E814}"/>
          </ac:spMkLst>
        </pc:spChg>
        <pc:spChg chg="add del mod">
          <ac:chgData name="Kim, Shinwoo" userId="2fada53c-6d30-472e-bf21-370e98671bd0" providerId="ADAL" clId="{93B608E0-37A7-4CD4-BD30-F91190190A81}" dt="2023-01-20T02:44:20.367" v="5859" actId="27636"/>
          <ac:spMkLst>
            <pc:docMk/>
            <pc:sldMk cId="2475964525" sldId="266"/>
            <ac:spMk id="6" creationId="{E43502F4-1FAB-BE06-8282-3C5D4D34A96B}"/>
          </ac:spMkLst>
        </pc:spChg>
        <pc:graphicFrameChg chg="add mod modGraphic">
          <ac:chgData name="Kim, Shinwoo" userId="2fada53c-6d30-472e-bf21-370e98671bd0" providerId="ADAL" clId="{93B608E0-37A7-4CD4-BD30-F91190190A81}" dt="2023-01-20T01:12:13.227" v="3681" actId="2165"/>
          <ac:graphicFrameMkLst>
            <pc:docMk/>
            <pc:sldMk cId="2475964525" sldId="266"/>
            <ac:graphicFrameMk id="4" creationId="{D3E29E15-56DB-90B7-E695-7AF0DB746308}"/>
          </ac:graphicFrameMkLst>
        </pc:graphicFrameChg>
      </pc:sldChg>
      <pc:sldChg chg="modSp add mod modAnim">
        <pc:chgData name="Kim, Shinwoo" userId="2fada53c-6d30-472e-bf21-370e98671bd0" providerId="ADAL" clId="{93B608E0-37A7-4CD4-BD30-F91190190A81}" dt="2023-01-20T01:16:01.049" v="4053" actId="20577"/>
        <pc:sldMkLst>
          <pc:docMk/>
          <pc:sldMk cId="4229779205" sldId="267"/>
        </pc:sldMkLst>
        <pc:spChg chg="mod">
          <ac:chgData name="Kim, Shinwoo" userId="2fada53c-6d30-472e-bf21-370e98671bd0" providerId="ADAL" clId="{93B608E0-37A7-4CD4-BD30-F91190190A81}" dt="2023-01-20T01:13:45.838" v="3728" actId="20577"/>
          <ac:spMkLst>
            <pc:docMk/>
            <pc:sldMk cId="4229779205" sldId="267"/>
            <ac:spMk id="2" creationId="{9AFE42C8-D163-2B71-ED72-2C29D4192249}"/>
          </ac:spMkLst>
        </pc:spChg>
        <pc:spChg chg="mod">
          <ac:chgData name="Kim, Shinwoo" userId="2fada53c-6d30-472e-bf21-370e98671bd0" providerId="ADAL" clId="{93B608E0-37A7-4CD4-BD30-F91190190A81}" dt="2023-01-20T01:16:01.049" v="4053" actId="20577"/>
          <ac:spMkLst>
            <pc:docMk/>
            <pc:sldMk cId="4229779205" sldId="267"/>
            <ac:spMk id="3" creationId="{9C1D1018-3399-A71C-1002-6F5B6A90E814}"/>
          </ac:spMkLst>
        </pc:spChg>
      </pc:sldChg>
      <pc:sldChg chg="addSp delSp modSp add del mod modAnim">
        <pc:chgData name="Kim, Shinwoo" userId="2fada53c-6d30-472e-bf21-370e98671bd0" providerId="ADAL" clId="{93B608E0-37A7-4CD4-BD30-F91190190A81}" dt="2023-01-20T02:48:19.856" v="5931" actId="47"/>
        <pc:sldMkLst>
          <pc:docMk/>
          <pc:sldMk cId="2989389575" sldId="268"/>
        </pc:sldMkLst>
        <pc:spChg chg="mod">
          <ac:chgData name="Kim, Shinwoo" userId="2fada53c-6d30-472e-bf21-370e98671bd0" providerId="ADAL" clId="{93B608E0-37A7-4CD4-BD30-F91190190A81}" dt="2023-01-20T01:16:16.743" v="4081" actId="20577"/>
          <ac:spMkLst>
            <pc:docMk/>
            <pc:sldMk cId="2989389575" sldId="268"/>
            <ac:spMk id="2" creationId="{9AFE42C8-D163-2B71-ED72-2C29D4192249}"/>
          </ac:spMkLst>
        </pc:spChg>
        <pc:spChg chg="add del mod">
          <ac:chgData name="Kim, Shinwoo" userId="2fada53c-6d30-472e-bf21-370e98671bd0" providerId="ADAL" clId="{93B608E0-37A7-4CD4-BD30-F91190190A81}" dt="2023-01-20T01:19:44.165" v="4187" actId="14100"/>
          <ac:spMkLst>
            <pc:docMk/>
            <pc:sldMk cId="2989389575" sldId="268"/>
            <ac:spMk id="3" creationId="{9C1D1018-3399-A71C-1002-6F5B6A90E814}"/>
          </ac:spMkLst>
        </pc:spChg>
        <pc:spChg chg="add del">
          <ac:chgData name="Kim, Shinwoo" userId="2fada53c-6d30-472e-bf21-370e98671bd0" providerId="ADAL" clId="{93B608E0-37A7-4CD4-BD30-F91190190A81}" dt="2023-01-20T01:16:26.207" v="4083"/>
          <ac:spMkLst>
            <pc:docMk/>
            <pc:sldMk cId="2989389575" sldId="268"/>
            <ac:spMk id="4" creationId="{1B96FF95-5528-EA7A-ECD3-643188ABDE1B}"/>
          </ac:spMkLst>
        </pc:spChg>
        <pc:spChg chg="add del mod">
          <ac:chgData name="Kim, Shinwoo" userId="2fada53c-6d30-472e-bf21-370e98671bd0" providerId="ADAL" clId="{93B608E0-37A7-4CD4-BD30-F91190190A81}" dt="2023-01-20T01:16:29.718" v="4086"/>
          <ac:spMkLst>
            <pc:docMk/>
            <pc:sldMk cId="2989389575" sldId="268"/>
            <ac:spMk id="6" creationId="{CCC2AF48-40AE-4627-4FEA-63813E508FBF}"/>
          </ac:spMkLst>
        </pc:spChg>
        <pc:spChg chg="add del mod">
          <ac:chgData name="Kim, Shinwoo" userId="2fada53c-6d30-472e-bf21-370e98671bd0" providerId="ADAL" clId="{93B608E0-37A7-4CD4-BD30-F91190190A81}" dt="2023-01-20T01:17:11.808" v="4094"/>
          <ac:spMkLst>
            <pc:docMk/>
            <pc:sldMk cId="2989389575" sldId="268"/>
            <ac:spMk id="7" creationId="{25787199-606C-29C8-2E7A-EB52FAD75ECF}"/>
          </ac:spMkLst>
        </pc:spChg>
        <pc:spChg chg="add del mod">
          <ac:chgData name="Kim, Shinwoo" userId="2fada53c-6d30-472e-bf21-370e98671bd0" providerId="ADAL" clId="{93B608E0-37A7-4CD4-BD30-F91190190A81}" dt="2023-01-20T01:20:32.666" v="4307" actId="478"/>
          <ac:spMkLst>
            <pc:docMk/>
            <pc:sldMk cId="2989389575" sldId="268"/>
            <ac:spMk id="8" creationId="{3C0DCEEB-1F8A-39EB-EC86-DA67958A6BAB}"/>
          </ac:spMkLst>
        </pc:spChg>
        <pc:spChg chg="add mod">
          <ac:chgData name="Kim, Shinwoo" userId="2fada53c-6d30-472e-bf21-370e98671bd0" providerId="ADAL" clId="{93B608E0-37A7-4CD4-BD30-F91190190A81}" dt="2023-01-20T01:21:59.072" v="4418" actId="164"/>
          <ac:spMkLst>
            <pc:docMk/>
            <pc:sldMk cId="2989389575" sldId="268"/>
            <ac:spMk id="9" creationId="{801E4716-8673-5679-8BFF-611DCDC8BA0E}"/>
          </ac:spMkLst>
        </pc:spChg>
        <pc:spChg chg="add mod">
          <ac:chgData name="Kim, Shinwoo" userId="2fada53c-6d30-472e-bf21-370e98671bd0" providerId="ADAL" clId="{93B608E0-37A7-4CD4-BD30-F91190190A81}" dt="2023-01-20T01:22:10.282" v="4422" actId="207"/>
          <ac:spMkLst>
            <pc:docMk/>
            <pc:sldMk cId="2989389575" sldId="268"/>
            <ac:spMk id="10" creationId="{6056E3A2-58C1-01AC-B713-C4AE664AB110}"/>
          </ac:spMkLst>
        </pc:spChg>
        <pc:spChg chg="mod">
          <ac:chgData name="Kim, Shinwoo" userId="2fada53c-6d30-472e-bf21-370e98671bd0" providerId="ADAL" clId="{93B608E0-37A7-4CD4-BD30-F91190190A81}" dt="2023-01-20T01:22:54.935" v="4426" actId="14100"/>
          <ac:spMkLst>
            <pc:docMk/>
            <pc:sldMk cId="2989389575" sldId="268"/>
            <ac:spMk id="13" creationId="{EA07FB89-D2AD-520F-C04D-DAF2A4F465A9}"/>
          </ac:spMkLst>
        </pc:spChg>
        <pc:spChg chg="mod">
          <ac:chgData name="Kim, Shinwoo" userId="2fada53c-6d30-472e-bf21-370e98671bd0" providerId="ADAL" clId="{93B608E0-37A7-4CD4-BD30-F91190190A81}" dt="2023-01-20T01:23:22.215" v="4531" actId="20577"/>
          <ac:spMkLst>
            <pc:docMk/>
            <pc:sldMk cId="2989389575" sldId="268"/>
            <ac:spMk id="14" creationId="{30A0C3A3-B29D-BFF8-812A-3BADF67A6228}"/>
          </ac:spMkLst>
        </pc:spChg>
        <pc:grpChg chg="add mod">
          <ac:chgData name="Kim, Shinwoo" userId="2fada53c-6d30-472e-bf21-370e98671bd0" providerId="ADAL" clId="{93B608E0-37A7-4CD4-BD30-F91190190A81}" dt="2023-01-20T01:21:59.072" v="4418" actId="164"/>
          <ac:grpSpMkLst>
            <pc:docMk/>
            <pc:sldMk cId="2989389575" sldId="268"/>
            <ac:grpSpMk id="11" creationId="{4F019D27-AE20-2D01-6DCC-7A5F0B1CAFE8}"/>
          </ac:grpSpMkLst>
        </pc:grpChg>
        <pc:grpChg chg="add mod">
          <ac:chgData name="Kim, Shinwoo" userId="2fada53c-6d30-472e-bf21-370e98671bd0" providerId="ADAL" clId="{93B608E0-37A7-4CD4-BD30-F91190190A81}" dt="2023-01-20T01:22:47.399" v="4424" actId="1076"/>
          <ac:grpSpMkLst>
            <pc:docMk/>
            <pc:sldMk cId="2989389575" sldId="268"/>
            <ac:grpSpMk id="12" creationId="{52BD876B-087A-F419-2ABB-3DA9C7DCA5CF}"/>
          </ac:grpSpMkLst>
        </pc:grpChg>
      </pc:sldChg>
      <pc:sldChg chg="addSp modSp add del mod modAnim">
        <pc:chgData name="Kim, Shinwoo" userId="2fada53c-6d30-472e-bf21-370e98671bd0" providerId="ADAL" clId="{93B608E0-37A7-4CD4-BD30-F91190190A81}" dt="2023-01-20T02:56:02.423" v="6066" actId="47"/>
        <pc:sldMkLst>
          <pc:docMk/>
          <pc:sldMk cId="1641804761" sldId="269"/>
        </pc:sldMkLst>
        <pc:spChg chg="mod">
          <ac:chgData name="Kim, Shinwoo" userId="2fada53c-6d30-472e-bf21-370e98671bd0" providerId="ADAL" clId="{93B608E0-37A7-4CD4-BD30-F91190190A81}" dt="2023-01-20T01:24:00.394" v="4562" actId="20577"/>
          <ac:spMkLst>
            <pc:docMk/>
            <pc:sldMk cId="1641804761" sldId="269"/>
            <ac:spMk id="2" creationId="{9AFE42C8-D163-2B71-ED72-2C29D4192249}"/>
          </ac:spMkLst>
        </pc:spChg>
        <pc:spChg chg="mod">
          <ac:chgData name="Kim, Shinwoo" userId="2fada53c-6d30-472e-bf21-370e98671bd0" providerId="ADAL" clId="{93B608E0-37A7-4CD4-BD30-F91190190A81}" dt="2023-01-20T01:26:41.257" v="4643" actId="27636"/>
          <ac:spMkLst>
            <pc:docMk/>
            <pc:sldMk cId="1641804761" sldId="269"/>
            <ac:spMk id="3" creationId="{9C1D1018-3399-A71C-1002-6F5B6A90E814}"/>
          </ac:spMkLst>
        </pc:spChg>
        <pc:spChg chg="add mod">
          <ac:chgData name="Kim, Shinwoo" userId="2fada53c-6d30-472e-bf21-370e98671bd0" providerId="ADAL" clId="{93B608E0-37A7-4CD4-BD30-F91190190A81}" dt="2023-01-20T01:26:00.781" v="4602" actId="21"/>
          <ac:spMkLst>
            <pc:docMk/>
            <pc:sldMk cId="1641804761" sldId="269"/>
            <ac:spMk id="4" creationId="{F1F01EF6-FA8B-CB0A-75BA-B779A2BF2293}"/>
          </ac:spMkLst>
        </pc:spChg>
      </pc:sldChg>
      <pc:sldChg chg="addSp modSp add mod setBg chgLayout modNotes">
        <pc:chgData name="Kim, Shinwoo" userId="2fada53c-6d30-472e-bf21-370e98671bd0" providerId="ADAL" clId="{93B608E0-37A7-4CD4-BD30-F91190190A81}" dt="2023-01-20T02:53:14.436" v="6011" actId="2711"/>
        <pc:sldMkLst>
          <pc:docMk/>
          <pc:sldMk cId="0" sldId="270"/>
        </pc:sldMkLst>
        <pc:spChg chg="add mod">
          <ac:chgData name="Kim, Shinwoo" userId="2fada53c-6d30-472e-bf21-370e98671bd0" providerId="ADAL" clId="{93B608E0-37A7-4CD4-BD30-F91190190A81}" dt="2023-01-20T02:48:10.378" v="5929"/>
          <ac:spMkLst>
            <pc:docMk/>
            <pc:sldMk cId="0" sldId="270"/>
            <ac:spMk id="2" creationId="{6E4568FE-2A01-7DCB-F5D2-49232E405DDA}"/>
          </ac:spMkLst>
        </pc:spChg>
        <pc:spChg chg="mod ord">
          <ac:chgData name="Kim, Shinwoo" userId="2fada53c-6d30-472e-bf21-370e98671bd0" providerId="ADAL" clId="{93B608E0-37A7-4CD4-BD30-F91190190A81}" dt="2023-01-20T02:51:03.077" v="5972" actId="700"/>
          <ac:spMkLst>
            <pc:docMk/>
            <pc:sldMk cId="0" sldId="270"/>
            <ac:spMk id="172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51:52.731" v="5984" actId="2711"/>
          <ac:spMkLst>
            <pc:docMk/>
            <pc:sldMk cId="0" sldId="270"/>
            <ac:spMk id="173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2:52:48.711" v="6007" actId="20577"/>
          <ac:spMkLst>
            <pc:docMk/>
            <pc:sldMk cId="0" sldId="270"/>
            <ac:spMk id="174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2:53:14.436" v="6011" actId="2711"/>
          <ac:spMkLst>
            <pc:docMk/>
            <pc:sldMk cId="0" sldId="270"/>
            <ac:spMk id="176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2:53:02.517" v="6009" actId="2711"/>
          <ac:spMkLst>
            <pc:docMk/>
            <pc:sldMk cId="0" sldId="270"/>
            <ac:spMk id="177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2:52:09.020" v="5991" actId="14100"/>
          <ac:spMkLst>
            <pc:docMk/>
            <pc:sldMk cId="0" sldId="270"/>
            <ac:spMk id="181" creationId="{00000000-0000-0000-0000-000000000000}"/>
          </ac:spMkLst>
        </pc:spChg>
        <pc:cxnChg chg="mod">
          <ac:chgData name="Kim, Shinwoo" userId="2fada53c-6d30-472e-bf21-370e98671bd0" providerId="ADAL" clId="{93B608E0-37A7-4CD4-BD30-F91190190A81}" dt="2023-01-20T02:51:55.890" v="5985" actId="1076"/>
          <ac:cxnSpMkLst>
            <pc:docMk/>
            <pc:sldMk cId="0" sldId="270"/>
            <ac:cxnSpMk id="175" creationId="{00000000-0000-0000-0000-000000000000}"/>
          </ac:cxnSpMkLst>
        </pc:cxnChg>
        <pc:cxnChg chg="mod">
          <ac:chgData name="Kim, Shinwoo" userId="2fada53c-6d30-472e-bf21-370e98671bd0" providerId="ADAL" clId="{93B608E0-37A7-4CD4-BD30-F91190190A81}" dt="2023-01-20T02:52:04.094" v="5989" actId="14100"/>
          <ac:cxnSpMkLst>
            <pc:docMk/>
            <pc:sldMk cId="0" sldId="270"/>
            <ac:cxnSpMk id="178" creationId="{00000000-0000-0000-0000-000000000000}"/>
          </ac:cxnSpMkLst>
        </pc:cxnChg>
        <pc:cxnChg chg="mod">
          <ac:chgData name="Kim, Shinwoo" userId="2fada53c-6d30-472e-bf21-370e98671bd0" providerId="ADAL" clId="{93B608E0-37A7-4CD4-BD30-F91190190A81}" dt="2023-01-20T02:51:58.150" v="5986" actId="14100"/>
          <ac:cxnSpMkLst>
            <pc:docMk/>
            <pc:sldMk cId="0" sldId="270"/>
            <ac:cxnSpMk id="179" creationId="{00000000-0000-0000-0000-000000000000}"/>
          </ac:cxnSpMkLst>
        </pc:cxnChg>
        <pc:cxnChg chg="mod">
          <ac:chgData name="Kim, Shinwoo" userId="2fada53c-6d30-472e-bf21-370e98671bd0" providerId="ADAL" clId="{93B608E0-37A7-4CD4-BD30-F91190190A81}" dt="2023-01-20T02:52:13.585" v="5992" actId="14100"/>
          <ac:cxnSpMkLst>
            <pc:docMk/>
            <pc:sldMk cId="0" sldId="270"/>
            <ac:cxnSpMk id="180" creationId="{00000000-0000-0000-0000-000000000000}"/>
          </ac:cxnSpMkLst>
        </pc:cxnChg>
      </pc:sldChg>
      <pc:sldChg chg="addSp delSp modSp add del mod delAnim modAnim">
        <pc:chgData name="Kim, Shinwoo" userId="2fada53c-6d30-472e-bf21-370e98671bd0" providerId="ADAL" clId="{93B608E0-37A7-4CD4-BD30-F91190190A81}" dt="2023-01-20T01:29:13.045" v="4661" actId="47"/>
        <pc:sldMkLst>
          <pc:docMk/>
          <pc:sldMk cId="1741333302" sldId="270"/>
        </pc:sldMkLst>
        <pc:spChg chg="mod">
          <ac:chgData name="Kim, Shinwoo" userId="2fada53c-6d30-472e-bf21-370e98671bd0" providerId="ADAL" clId="{93B608E0-37A7-4CD4-BD30-F91190190A81}" dt="2023-01-20T01:27:18.783" v="4657"/>
          <ac:spMkLst>
            <pc:docMk/>
            <pc:sldMk cId="1741333302" sldId="270"/>
            <ac:spMk id="2" creationId="{9AFE42C8-D163-2B71-ED72-2C29D4192249}"/>
          </ac:spMkLst>
        </pc:spChg>
        <pc:spChg chg="del mod">
          <ac:chgData name="Kim, Shinwoo" userId="2fada53c-6d30-472e-bf21-370e98671bd0" providerId="ADAL" clId="{93B608E0-37A7-4CD4-BD30-F91190190A81}" dt="2023-01-20T01:29:03.674" v="4659" actId="478"/>
          <ac:spMkLst>
            <pc:docMk/>
            <pc:sldMk cId="1741333302" sldId="270"/>
            <ac:spMk id="3" creationId="{9C1D1018-3399-A71C-1002-6F5B6A90E814}"/>
          </ac:spMkLst>
        </pc:spChg>
        <pc:spChg chg="add mod">
          <ac:chgData name="Kim, Shinwoo" userId="2fada53c-6d30-472e-bf21-370e98671bd0" providerId="ADAL" clId="{93B608E0-37A7-4CD4-BD30-F91190190A81}" dt="2023-01-20T01:29:04.635" v="4660"/>
          <ac:spMkLst>
            <pc:docMk/>
            <pc:sldMk cId="1741333302" sldId="270"/>
            <ac:spMk id="6" creationId="{8E9E516B-89CA-BD95-E21C-615DAC6B847F}"/>
          </ac:spMkLst>
        </pc:spChg>
        <pc:spChg chg="add mod">
          <ac:chgData name="Kim, Shinwoo" userId="2fada53c-6d30-472e-bf21-370e98671bd0" providerId="ADAL" clId="{93B608E0-37A7-4CD4-BD30-F91190190A81}" dt="2023-01-20T01:29:04.635" v="4660"/>
          <ac:spMkLst>
            <pc:docMk/>
            <pc:sldMk cId="1741333302" sldId="270"/>
            <ac:spMk id="7" creationId="{3F0AC425-9E64-69F1-A01F-ABD959FA4904}"/>
          </ac:spMkLst>
        </pc:spChg>
        <pc:spChg chg="add mod">
          <ac:chgData name="Kim, Shinwoo" userId="2fada53c-6d30-472e-bf21-370e98671bd0" providerId="ADAL" clId="{93B608E0-37A7-4CD4-BD30-F91190190A81}" dt="2023-01-20T01:29:04.635" v="4660"/>
          <ac:spMkLst>
            <pc:docMk/>
            <pc:sldMk cId="1741333302" sldId="270"/>
            <ac:spMk id="8" creationId="{5609E22C-99B9-06E0-7626-7DDB3529978C}"/>
          </ac:spMkLst>
        </pc:spChg>
        <pc:graphicFrameChg chg="add mod">
          <ac:chgData name="Kim, Shinwoo" userId="2fada53c-6d30-472e-bf21-370e98671bd0" providerId="ADAL" clId="{93B608E0-37A7-4CD4-BD30-F91190190A81}" dt="2023-01-20T01:29:04.635" v="4660"/>
          <ac:graphicFrameMkLst>
            <pc:docMk/>
            <pc:sldMk cId="1741333302" sldId="270"/>
            <ac:graphicFrameMk id="4" creationId="{82942159-5874-636A-ED5F-F8D42FD59335}"/>
          </ac:graphicFrameMkLst>
        </pc:graphicFrameChg>
      </pc:sldChg>
      <pc:sldChg chg="modSp add mod modAnim">
        <pc:chgData name="Kim, Shinwoo" userId="2fada53c-6d30-472e-bf21-370e98671bd0" providerId="ADAL" clId="{93B608E0-37A7-4CD4-BD30-F91190190A81}" dt="2023-01-20T02:55:55.795" v="6064" actId="20577"/>
        <pc:sldMkLst>
          <pc:docMk/>
          <pc:sldMk cId="2236930402" sldId="271"/>
        </pc:sldMkLst>
        <pc:spChg chg="mod">
          <ac:chgData name="Kim, Shinwoo" userId="2fada53c-6d30-472e-bf21-370e98671bd0" providerId="ADAL" clId="{93B608E0-37A7-4CD4-BD30-F91190190A81}" dt="2023-01-20T02:55:55.795" v="6064" actId="20577"/>
          <ac:spMkLst>
            <pc:docMk/>
            <pc:sldMk cId="2236930402" sldId="271"/>
            <ac:spMk id="3" creationId="{9C1D1018-3399-A71C-1002-6F5B6A90E814}"/>
          </ac:spMkLst>
        </pc:spChg>
      </pc:sldChg>
      <pc:sldChg chg="addSp delSp modSp add del mod addAnim delAnim modAnim">
        <pc:chgData name="Kim, Shinwoo" userId="2fada53c-6d30-472e-bf21-370e98671bd0" providerId="ADAL" clId="{93B608E0-37A7-4CD4-BD30-F91190190A81}" dt="2023-01-20T02:55:57.819" v="6065" actId="47"/>
        <pc:sldMkLst>
          <pc:docMk/>
          <pc:sldMk cId="2808180623" sldId="272"/>
        </pc:sldMkLst>
        <pc:spChg chg="mod">
          <ac:chgData name="Kim, Shinwoo" userId="2fada53c-6d30-472e-bf21-370e98671bd0" providerId="ADAL" clId="{93B608E0-37A7-4CD4-BD30-F91190190A81}" dt="2023-01-20T01:30:08.672" v="4679" actId="20577"/>
          <ac:spMkLst>
            <pc:docMk/>
            <pc:sldMk cId="2808180623" sldId="272"/>
            <ac:spMk id="2" creationId="{9AFE42C8-D163-2B71-ED72-2C29D4192249}"/>
          </ac:spMkLst>
        </pc:spChg>
        <pc:spChg chg="mod">
          <ac:chgData name="Kim, Shinwoo" userId="2fada53c-6d30-472e-bf21-370e98671bd0" providerId="ADAL" clId="{93B608E0-37A7-4CD4-BD30-F91190190A81}" dt="2023-01-20T02:55:45.840" v="6051" actId="20577"/>
          <ac:spMkLst>
            <pc:docMk/>
            <pc:sldMk cId="2808180623" sldId="272"/>
            <ac:spMk id="3" creationId="{9C1D1018-3399-A71C-1002-6F5B6A90E814}"/>
          </ac:spMkLst>
        </pc:spChg>
        <pc:spChg chg="add del mod">
          <ac:chgData name="Kim, Shinwoo" userId="2fada53c-6d30-472e-bf21-370e98671bd0" providerId="ADAL" clId="{93B608E0-37A7-4CD4-BD30-F91190190A81}" dt="2023-01-20T01:34:00.913" v="5013" actId="478"/>
          <ac:spMkLst>
            <pc:docMk/>
            <pc:sldMk cId="2808180623" sldId="272"/>
            <ac:spMk id="4" creationId="{2D554C8D-4C03-7129-6D6E-4982635CF22D}"/>
          </ac:spMkLst>
        </pc:spChg>
      </pc:sldChg>
      <pc:sldChg chg="modSp add mod modAnim">
        <pc:chgData name="Kim, Shinwoo" userId="2fada53c-6d30-472e-bf21-370e98671bd0" providerId="ADAL" clId="{93B608E0-37A7-4CD4-BD30-F91190190A81}" dt="2023-01-20T03:00:12.261" v="6136" actId="20577"/>
        <pc:sldMkLst>
          <pc:docMk/>
          <pc:sldMk cId="2427931884" sldId="273"/>
        </pc:sldMkLst>
        <pc:spChg chg="mod">
          <ac:chgData name="Kim, Shinwoo" userId="2fada53c-6d30-472e-bf21-370e98671bd0" providerId="ADAL" clId="{93B608E0-37A7-4CD4-BD30-F91190190A81}" dt="2023-01-20T03:00:12.261" v="6136" actId="20577"/>
          <ac:spMkLst>
            <pc:docMk/>
            <pc:sldMk cId="2427931884" sldId="273"/>
            <ac:spMk id="2" creationId="{9AFE42C8-D163-2B71-ED72-2C29D4192249}"/>
          </ac:spMkLst>
        </pc:spChg>
        <pc:spChg chg="mod">
          <ac:chgData name="Kim, Shinwoo" userId="2fada53c-6d30-472e-bf21-370e98671bd0" providerId="ADAL" clId="{93B608E0-37A7-4CD4-BD30-F91190190A81}" dt="2023-01-20T02:46:18.241" v="5915" actId="2711"/>
          <ac:spMkLst>
            <pc:docMk/>
            <pc:sldMk cId="2427931884" sldId="273"/>
            <ac:spMk id="3" creationId="{9C1D1018-3399-A71C-1002-6F5B6A90E814}"/>
          </ac:spMkLst>
        </pc:spChg>
      </pc:sldChg>
      <pc:sldChg chg="addSp delSp modSp add mod modAnim">
        <pc:chgData name="Kim, Shinwoo" userId="2fada53c-6d30-472e-bf21-370e98671bd0" providerId="ADAL" clId="{93B608E0-37A7-4CD4-BD30-F91190190A81}" dt="2023-01-20T02:42:23.167" v="5700" actId="2711"/>
        <pc:sldMkLst>
          <pc:docMk/>
          <pc:sldMk cId="3014801365" sldId="274"/>
        </pc:sldMkLst>
        <pc:spChg chg="mod">
          <ac:chgData name="Kim, Shinwoo" userId="2fada53c-6d30-472e-bf21-370e98671bd0" providerId="ADAL" clId="{93B608E0-37A7-4CD4-BD30-F91190190A81}" dt="2023-01-20T02:38:31.925" v="5386" actId="20577"/>
          <ac:spMkLst>
            <pc:docMk/>
            <pc:sldMk cId="3014801365" sldId="274"/>
            <ac:spMk id="2" creationId="{9AFE42C8-D163-2B71-ED72-2C29D4192249}"/>
          </ac:spMkLst>
        </pc:spChg>
        <pc:spChg chg="mod">
          <ac:chgData name="Kim, Shinwoo" userId="2fada53c-6d30-472e-bf21-370e98671bd0" providerId="ADAL" clId="{93B608E0-37A7-4CD4-BD30-F91190190A81}" dt="2023-01-20T02:42:23.167" v="5700" actId="2711"/>
          <ac:spMkLst>
            <pc:docMk/>
            <pc:sldMk cId="3014801365" sldId="274"/>
            <ac:spMk id="3" creationId="{9C1D1018-3399-A71C-1002-6F5B6A90E814}"/>
          </ac:spMkLst>
        </pc:spChg>
        <pc:spChg chg="add del">
          <ac:chgData name="Kim, Shinwoo" userId="2fada53c-6d30-472e-bf21-370e98671bd0" providerId="ADAL" clId="{93B608E0-37A7-4CD4-BD30-F91190190A81}" dt="2023-01-20T02:39:36.644" v="5536"/>
          <ac:spMkLst>
            <pc:docMk/>
            <pc:sldMk cId="3014801365" sldId="274"/>
            <ac:spMk id="4" creationId="{68B2834F-9810-7848-C821-45D16ECEA76B}"/>
          </ac:spMkLst>
        </pc:spChg>
        <pc:spChg chg="add del">
          <ac:chgData name="Kim, Shinwoo" userId="2fada53c-6d30-472e-bf21-370e98671bd0" providerId="ADAL" clId="{93B608E0-37A7-4CD4-BD30-F91190190A81}" dt="2023-01-20T02:40:20.543" v="5541"/>
          <ac:spMkLst>
            <pc:docMk/>
            <pc:sldMk cId="3014801365" sldId="274"/>
            <ac:spMk id="6" creationId="{AE00CC74-7FC3-F1BE-BC12-1E39FB5D29EE}"/>
          </ac:spMkLst>
        </pc:spChg>
      </pc:sldChg>
      <pc:sldChg chg="modSp add mod modAnim">
        <pc:chgData name="Kim, Shinwoo" userId="2fada53c-6d30-472e-bf21-370e98671bd0" providerId="ADAL" clId="{93B608E0-37A7-4CD4-BD30-F91190190A81}" dt="2023-01-20T02:43:21.574" v="5794" actId="108"/>
        <pc:sldMkLst>
          <pc:docMk/>
          <pc:sldMk cId="3534963703" sldId="275"/>
        </pc:sldMkLst>
        <pc:spChg chg="mod">
          <ac:chgData name="Kim, Shinwoo" userId="2fada53c-6d30-472e-bf21-370e98671bd0" providerId="ADAL" clId="{93B608E0-37A7-4CD4-BD30-F91190190A81}" dt="2023-01-20T02:43:10.082" v="5768" actId="20577"/>
          <ac:spMkLst>
            <pc:docMk/>
            <pc:sldMk cId="3534963703" sldId="275"/>
            <ac:spMk id="2" creationId="{9AFE42C8-D163-2B71-ED72-2C29D4192249}"/>
          </ac:spMkLst>
        </pc:spChg>
        <pc:spChg chg="mod">
          <ac:chgData name="Kim, Shinwoo" userId="2fada53c-6d30-472e-bf21-370e98671bd0" providerId="ADAL" clId="{93B608E0-37A7-4CD4-BD30-F91190190A81}" dt="2023-01-20T02:43:21.574" v="5794" actId="108"/>
          <ac:spMkLst>
            <pc:docMk/>
            <pc:sldMk cId="3534963703" sldId="275"/>
            <ac:spMk id="3" creationId="{9C1D1018-3399-A71C-1002-6F5B6A90E814}"/>
          </ac:spMkLst>
        </pc:spChg>
      </pc:sldChg>
      <pc:sldChg chg="addSp delSp modSp add mod setBg chgLayout modNotes">
        <pc:chgData name="Kim, Shinwoo" userId="2fada53c-6d30-472e-bf21-370e98671bd0" providerId="ADAL" clId="{93B608E0-37A7-4CD4-BD30-F91190190A81}" dt="2023-01-20T02:48:27.229" v="5934" actId="403"/>
        <pc:sldMkLst>
          <pc:docMk/>
          <pc:sldMk cId="0" sldId="276"/>
        </pc:sldMkLst>
        <pc:spChg chg="add del mod">
          <ac:chgData name="Kim, Shinwoo" userId="2fada53c-6d30-472e-bf21-370e98671bd0" providerId="ADAL" clId="{93B608E0-37A7-4CD4-BD30-F91190190A81}" dt="2023-01-20T02:48:04.637" v="5924" actId="478"/>
          <ac:spMkLst>
            <pc:docMk/>
            <pc:sldMk cId="0" sldId="276"/>
            <ac:spMk id="3" creationId="{5E6075D2-70DE-9FB8-ABF2-D70E099AA2ED}"/>
          </ac:spMkLst>
        </pc:spChg>
        <pc:spChg chg="add mod">
          <ac:chgData name="Kim, Shinwoo" userId="2fada53c-6d30-472e-bf21-370e98671bd0" providerId="ADAL" clId="{93B608E0-37A7-4CD4-BD30-F91190190A81}" dt="2023-01-20T02:48:05.310" v="5925"/>
          <ac:spMkLst>
            <pc:docMk/>
            <pc:sldMk cId="0" sldId="276"/>
            <ac:spMk id="4" creationId="{CA31823E-5DCC-D0BA-2DFF-BFB2C4DFE508}"/>
          </ac:spMkLst>
        </pc:spChg>
        <pc:spChg chg="del mod ord">
          <ac:chgData name="Kim, Shinwoo" userId="2fada53c-6d30-472e-bf21-370e98671bd0" providerId="ADAL" clId="{93B608E0-37A7-4CD4-BD30-F91190190A81}" dt="2023-01-20T02:48:01.845" v="5923" actId="478"/>
          <ac:spMkLst>
            <pc:docMk/>
            <pc:sldMk cId="0" sldId="276"/>
            <ac:spMk id="142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48:27.229" v="5934" actId="403"/>
          <ac:spMkLst>
            <pc:docMk/>
            <pc:sldMk cId="0" sldId="276"/>
            <ac:spMk id="143" creationId="{00000000-0000-0000-0000-000000000000}"/>
          </ac:spMkLst>
        </pc:spChg>
      </pc:sldChg>
      <pc:sldChg chg="add del">
        <pc:chgData name="Kim, Shinwoo" userId="2fada53c-6d30-472e-bf21-370e98671bd0" providerId="ADAL" clId="{93B608E0-37A7-4CD4-BD30-F91190190A81}" dt="2023-01-20T02:43:25.148" v="5795" actId="47"/>
        <pc:sldMkLst>
          <pc:docMk/>
          <pc:sldMk cId="116550072" sldId="276"/>
        </pc:sldMkLst>
      </pc:sldChg>
      <pc:sldChg chg="addSp modSp add mod setBg chgLayout modNotes">
        <pc:chgData name="Kim, Shinwoo" userId="2fada53c-6d30-472e-bf21-370e98671bd0" providerId="ADAL" clId="{93B608E0-37A7-4CD4-BD30-F91190190A81}" dt="2023-01-20T02:50:52.443" v="5971" actId="2711"/>
        <pc:sldMkLst>
          <pc:docMk/>
          <pc:sldMk cId="0" sldId="277"/>
        </pc:sldMkLst>
        <pc:spChg chg="add mod">
          <ac:chgData name="Kim, Shinwoo" userId="2fada53c-6d30-472e-bf21-370e98671bd0" providerId="ADAL" clId="{93B608E0-37A7-4CD4-BD30-F91190190A81}" dt="2023-01-20T02:48:06.462" v="5926"/>
          <ac:spMkLst>
            <pc:docMk/>
            <pc:sldMk cId="0" sldId="277"/>
            <ac:spMk id="2" creationId="{CF482AD2-EA63-6197-0A64-4D6D1611704B}"/>
          </ac:spMkLst>
        </pc:spChg>
        <pc:spChg chg="mod ord">
          <ac:chgData name="Kim, Shinwoo" userId="2fada53c-6d30-472e-bf21-370e98671bd0" providerId="ADAL" clId="{93B608E0-37A7-4CD4-BD30-F91190190A81}" dt="2023-01-20T02:48:34.807" v="5935" actId="700"/>
          <ac:spMkLst>
            <pc:docMk/>
            <pc:sldMk cId="0" sldId="277"/>
            <ac:spMk id="148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48:41.900" v="5937" actId="2711"/>
          <ac:spMkLst>
            <pc:docMk/>
            <pc:sldMk cId="0" sldId="277"/>
            <ac:spMk id="149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2:50:52.443" v="5971" actId="2711"/>
          <ac:spMkLst>
            <pc:docMk/>
            <pc:sldMk cId="0" sldId="277"/>
            <ac:spMk id="150" creationId="{00000000-0000-0000-0000-000000000000}"/>
          </ac:spMkLst>
        </pc:spChg>
        <pc:cxnChg chg="mod">
          <ac:chgData name="Kim, Shinwoo" userId="2fada53c-6d30-472e-bf21-370e98671bd0" providerId="ADAL" clId="{93B608E0-37A7-4CD4-BD30-F91190190A81}" dt="2023-01-20T02:49:10.631" v="5942" actId="14100"/>
          <ac:cxnSpMkLst>
            <pc:docMk/>
            <pc:sldMk cId="0" sldId="277"/>
            <ac:cxnSpMk id="151" creationId="{00000000-0000-0000-0000-000000000000}"/>
          </ac:cxnSpMkLst>
        </pc:cxnChg>
      </pc:sldChg>
      <pc:sldChg chg="add del">
        <pc:chgData name="Kim, Shinwoo" userId="2fada53c-6d30-472e-bf21-370e98671bd0" providerId="ADAL" clId="{93B608E0-37A7-4CD4-BD30-F91190190A81}" dt="2023-01-20T02:43:25.148" v="5795" actId="47"/>
        <pc:sldMkLst>
          <pc:docMk/>
          <pc:sldMk cId="4270610890" sldId="277"/>
        </pc:sldMkLst>
      </pc:sldChg>
      <pc:sldChg chg="addSp modSp add mod setBg chgLayout modNotes">
        <pc:chgData name="Kim, Shinwoo" userId="2fada53c-6d30-472e-bf21-370e98671bd0" providerId="ADAL" clId="{93B608E0-37A7-4CD4-BD30-F91190190A81}" dt="2023-01-20T02:50:46.155" v="5970" actId="108"/>
        <pc:sldMkLst>
          <pc:docMk/>
          <pc:sldMk cId="0" sldId="278"/>
        </pc:sldMkLst>
        <pc:spChg chg="add mod">
          <ac:chgData name="Kim, Shinwoo" userId="2fada53c-6d30-472e-bf21-370e98671bd0" providerId="ADAL" clId="{93B608E0-37A7-4CD4-BD30-F91190190A81}" dt="2023-01-20T02:48:07.881" v="5927"/>
          <ac:spMkLst>
            <pc:docMk/>
            <pc:sldMk cId="0" sldId="278"/>
            <ac:spMk id="2" creationId="{A56E2CFD-EDF3-E3B1-EC8B-D4B1B35EE39E}"/>
          </ac:spMkLst>
        </pc:spChg>
        <pc:spChg chg="mod ord">
          <ac:chgData name="Kim, Shinwoo" userId="2fada53c-6d30-472e-bf21-370e98671bd0" providerId="ADAL" clId="{93B608E0-37A7-4CD4-BD30-F91190190A81}" dt="2023-01-20T02:49:15.704" v="5943" actId="700"/>
          <ac:spMkLst>
            <pc:docMk/>
            <pc:sldMk cId="0" sldId="278"/>
            <ac:spMk id="156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49:35.194" v="5955" actId="2711"/>
          <ac:spMkLst>
            <pc:docMk/>
            <pc:sldMk cId="0" sldId="278"/>
            <ac:spMk id="157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2:50:46.155" v="5970" actId="108"/>
          <ac:spMkLst>
            <pc:docMk/>
            <pc:sldMk cId="0" sldId="278"/>
            <ac:spMk id="158" creationId="{00000000-0000-0000-0000-000000000000}"/>
          </ac:spMkLst>
        </pc:spChg>
        <pc:cxnChg chg="mod">
          <ac:chgData name="Kim, Shinwoo" userId="2fada53c-6d30-472e-bf21-370e98671bd0" providerId="ADAL" clId="{93B608E0-37A7-4CD4-BD30-F91190190A81}" dt="2023-01-20T02:49:23.905" v="5946" actId="14100"/>
          <ac:cxnSpMkLst>
            <pc:docMk/>
            <pc:sldMk cId="0" sldId="278"/>
            <ac:cxnSpMk id="159" creationId="{00000000-0000-0000-0000-000000000000}"/>
          </ac:cxnSpMkLst>
        </pc:cxnChg>
      </pc:sldChg>
      <pc:sldChg chg="add del">
        <pc:chgData name="Kim, Shinwoo" userId="2fada53c-6d30-472e-bf21-370e98671bd0" providerId="ADAL" clId="{93B608E0-37A7-4CD4-BD30-F91190190A81}" dt="2023-01-20T02:43:25.148" v="5795" actId="47"/>
        <pc:sldMkLst>
          <pc:docMk/>
          <pc:sldMk cId="2005020070" sldId="278"/>
        </pc:sldMkLst>
      </pc:sldChg>
      <pc:sldChg chg="addSp modSp add mod setBg chgLayout modNotes">
        <pc:chgData name="Kim, Shinwoo" userId="2fada53c-6d30-472e-bf21-370e98671bd0" providerId="ADAL" clId="{93B608E0-37A7-4CD4-BD30-F91190190A81}" dt="2023-01-20T02:50:21.022" v="5967" actId="2711"/>
        <pc:sldMkLst>
          <pc:docMk/>
          <pc:sldMk cId="0" sldId="279"/>
        </pc:sldMkLst>
        <pc:spChg chg="add mod">
          <ac:chgData name="Kim, Shinwoo" userId="2fada53c-6d30-472e-bf21-370e98671bd0" providerId="ADAL" clId="{93B608E0-37A7-4CD4-BD30-F91190190A81}" dt="2023-01-20T02:48:09.167" v="5928"/>
          <ac:spMkLst>
            <pc:docMk/>
            <pc:sldMk cId="0" sldId="279"/>
            <ac:spMk id="2" creationId="{441D79D9-F54B-DD1B-B8DC-C93BD7DA412C}"/>
          </ac:spMkLst>
        </pc:spChg>
        <pc:spChg chg="mod ord">
          <ac:chgData name="Kim, Shinwoo" userId="2fada53c-6d30-472e-bf21-370e98671bd0" providerId="ADAL" clId="{93B608E0-37A7-4CD4-BD30-F91190190A81}" dt="2023-01-20T02:49:40.952" v="5956" actId="700"/>
          <ac:spMkLst>
            <pc:docMk/>
            <pc:sldMk cId="0" sldId="279"/>
            <ac:spMk id="164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50:01.152" v="5964" actId="2711"/>
          <ac:spMkLst>
            <pc:docMk/>
            <pc:sldMk cId="0" sldId="279"/>
            <ac:spMk id="165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2:50:21.022" v="5967" actId="2711"/>
          <ac:spMkLst>
            <pc:docMk/>
            <pc:sldMk cId="0" sldId="279"/>
            <ac:spMk id="166" creationId="{00000000-0000-0000-0000-000000000000}"/>
          </ac:spMkLst>
        </pc:spChg>
        <pc:cxnChg chg="mod">
          <ac:chgData name="Kim, Shinwoo" userId="2fada53c-6d30-472e-bf21-370e98671bd0" providerId="ADAL" clId="{93B608E0-37A7-4CD4-BD30-F91190190A81}" dt="2023-01-20T02:50:04.926" v="5965" actId="1076"/>
          <ac:cxnSpMkLst>
            <pc:docMk/>
            <pc:sldMk cId="0" sldId="279"/>
            <ac:cxnSpMk id="167" creationId="{00000000-0000-0000-0000-000000000000}"/>
          </ac:cxnSpMkLst>
        </pc:cxnChg>
      </pc:sldChg>
      <pc:sldChg chg="addSp modSp add mod setBg chgLayout modNotes">
        <pc:chgData name="Kim, Shinwoo" userId="2fada53c-6d30-472e-bf21-370e98671bd0" providerId="ADAL" clId="{93B608E0-37A7-4CD4-BD30-F91190190A81}" dt="2023-01-20T02:53:31.838" v="6016" actId="14100"/>
        <pc:sldMkLst>
          <pc:docMk/>
          <pc:sldMk cId="0" sldId="280"/>
        </pc:sldMkLst>
        <pc:spChg chg="add mod">
          <ac:chgData name="Kim, Shinwoo" userId="2fada53c-6d30-472e-bf21-370e98671bd0" providerId="ADAL" clId="{93B608E0-37A7-4CD4-BD30-F91190190A81}" dt="2023-01-20T02:48:13.145" v="5930"/>
          <ac:spMkLst>
            <pc:docMk/>
            <pc:sldMk cId="0" sldId="280"/>
            <ac:spMk id="2" creationId="{22972A6F-4CD0-54BC-F9B4-47C4C3C9E1FF}"/>
          </ac:spMkLst>
        </pc:spChg>
        <pc:spChg chg="mod ord">
          <ac:chgData name="Kim, Shinwoo" userId="2fada53c-6d30-472e-bf21-370e98671bd0" providerId="ADAL" clId="{93B608E0-37A7-4CD4-BD30-F91190190A81}" dt="2023-01-20T02:52:17.746" v="5993" actId="700"/>
          <ac:spMkLst>
            <pc:docMk/>
            <pc:sldMk cId="0" sldId="280"/>
            <ac:spMk id="186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52:22.847" v="5995" actId="2711"/>
          <ac:spMkLst>
            <pc:docMk/>
            <pc:sldMk cId="0" sldId="280"/>
            <ac:spMk id="187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2:53:26.424" v="6014" actId="1076"/>
          <ac:spMkLst>
            <pc:docMk/>
            <pc:sldMk cId="0" sldId="280"/>
            <ac:spMk id="188" creationId="{00000000-0000-0000-0000-000000000000}"/>
          </ac:spMkLst>
        </pc:spChg>
        <pc:cxnChg chg="mod">
          <ac:chgData name="Kim, Shinwoo" userId="2fada53c-6d30-472e-bf21-370e98671bd0" providerId="ADAL" clId="{93B608E0-37A7-4CD4-BD30-F91190190A81}" dt="2023-01-20T02:53:31.838" v="6016" actId="14100"/>
          <ac:cxnSpMkLst>
            <pc:docMk/>
            <pc:sldMk cId="0" sldId="280"/>
            <ac:cxnSpMk id="189" creationId="{00000000-0000-0000-0000-000000000000}"/>
          </ac:cxnSpMkLst>
        </pc:cxnChg>
      </pc:sldChg>
      <pc:sldChg chg="modSp add del mod setBg chgLayout modNotes">
        <pc:chgData name="Kim, Shinwoo" userId="2fada53c-6d30-472e-bf21-370e98671bd0" providerId="ADAL" clId="{93B608E0-37A7-4CD4-BD30-F91190190A81}" dt="2023-01-20T02:54:49.220" v="6033" actId="47"/>
        <pc:sldMkLst>
          <pc:docMk/>
          <pc:sldMk cId="0" sldId="281"/>
        </pc:sldMkLst>
        <pc:spChg chg="mod ord">
          <ac:chgData name="Kim, Shinwoo" userId="2fada53c-6d30-472e-bf21-370e98671bd0" providerId="ADAL" clId="{93B608E0-37A7-4CD4-BD30-F91190190A81}" dt="2023-01-20T02:54:14.530" v="6021" actId="1076"/>
          <ac:spMkLst>
            <pc:docMk/>
            <pc:sldMk cId="0" sldId="281"/>
            <ac:spMk id="194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54:10.201" v="6020" actId="700"/>
          <ac:spMkLst>
            <pc:docMk/>
            <pc:sldMk cId="0" sldId="281"/>
            <ac:spMk id="196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54:10.201" v="6020" actId="700"/>
          <ac:spMkLst>
            <pc:docMk/>
            <pc:sldMk cId="0" sldId="281"/>
            <ac:spMk id="201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54:10.201" v="6020" actId="700"/>
          <ac:spMkLst>
            <pc:docMk/>
            <pc:sldMk cId="0" sldId="281"/>
            <ac:spMk id="206" creationId="{00000000-0000-0000-0000-000000000000}"/>
          </ac:spMkLst>
        </pc:spChg>
        <pc:cxnChg chg="mod">
          <ac:chgData name="Kim, Shinwoo" userId="2fada53c-6d30-472e-bf21-370e98671bd0" providerId="ADAL" clId="{93B608E0-37A7-4CD4-BD30-F91190190A81}" dt="2023-01-20T02:54:10.201" v="6020" actId="700"/>
          <ac:cxnSpMkLst>
            <pc:docMk/>
            <pc:sldMk cId="0" sldId="281"/>
            <ac:cxnSpMk id="204" creationId="{00000000-0000-0000-0000-000000000000}"/>
          </ac:cxnSpMkLst>
        </pc:cxnChg>
        <pc:cxnChg chg="mod">
          <ac:chgData name="Kim, Shinwoo" userId="2fada53c-6d30-472e-bf21-370e98671bd0" providerId="ADAL" clId="{93B608E0-37A7-4CD4-BD30-F91190190A81}" dt="2023-01-20T02:54:10.201" v="6020" actId="700"/>
          <ac:cxnSpMkLst>
            <pc:docMk/>
            <pc:sldMk cId="0" sldId="281"/>
            <ac:cxnSpMk id="207" creationId="{00000000-0000-0000-0000-000000000000}"/>
          </ac:cxnSpMkLst>
        </pc:cxnChg>
        <pc:cxnChg chg="mod">
          <ac:chgData name="Kim, Shinwoo" userId="2fada53c-6d30-472e-bf21-370e98671bd0" providerId="ADAL" clId="{93B608E0-37A7-4CD4-BD30-F91190190A81}" dt="2023-01-20T02:54:10.201" v="6020" actId="700"/>
          <ac:cxnSpMkLst>
            <pc:docMk/>
            <pc:sldMk cId="0" sldId="281"/>
            <ac:cxnSpMk id="208" creationId="{00000000-0000-0000-0000-000000000000}"/>
          </ac:cxnSpMkLst>
        </pc:cxnChg>
      </pc:sldChg>
      <pc:sldChg chg="addSp delSp modSp new mod modAnim">
        <pc:chgData name="Kim, Shinwoo" userId="2fada53c-6d30-472e-bf21-370e98671bd0" providerId="ADAL" clId="{93B608E0-37A7-4CD4-BD30-F91190190A81}" dt="2023-01-20T02:59:56.927" v="6135" actId="1076"/>
        <pc:sldMkLst>
          <pc:docMk/>
          <pc:sldMk cId="1471911486" sldId="282"/>
        </pc:sldMkLst>
        <pc:spChg chg="mod">
          <ac:chgData name="Kim, Shinwoo" userId="2fada53c-6d30-472e-bf21-370e98671bd0" providerId="ADAL" clId="{93B608E0-37A7-4CD4-BD30-F91190190A81}" dt="2023-01-20T02:54:24.203" v="6028"/>
          <ac:spMkLst>
            <pc:docMk/>
            <pc:sldMk cId="1471911486" sldId="282"/>
            <ac:spMk id="2" creationId="{80816549-2C8E-BA25-7089-C489BA602331}"/>
          </ac:spMkLst>
        </pc:spChg>
        <pc:spChg chg="del">
          <ac:chgData name="Kim, Shinwoo" userId="2fada53c-6d30-472e-bf21-370e98671bd0" providerId="ADAL" clId="{93B608E0-37A7-4CD4-BD30-F91190190A81}" dt="2023-01-20T02:54:30.534" v="6029" actId="478"/>
          <ac:spMkLst>
            <pc:docMk/>
            <pc:sldMk cId="1471911486" sldId="282"/>
            <ac:spMk id="3" creationId="{E8C2D5CA-391F-4382-23EC-2EA976E34348}"/>
          </ac:spMkLst>
        </pc:spChg>
        <pc:spChg chg="add mod">
          <ac:chgData name="Kim, Shinwoo" userId="2fada53c-6d30-472e-bf21-370e98671bd0" providerId="ADAL" clId="{93B608E0-37A7-4CD4-BD30-F91190190A81}" dt="2023-01-20T02:54:37.945" v="6031" actId="2711"/>
          <ac:spMkLst>
            <pc:docMk/>
            <pc:sldMk cId="1471911486" sldId="282"/>
            <ac:spMk id="5" creationId="{FF98FAEA-A26F-4CC2-7ACC-40F00E1E60EC}"/>
          </ac:spMkLst>
        </pc:spChg>
        <pc:spChg chg="add mod">
          <ac:chgData name="Kim, Shinwoo" userId="2fada53c-6d30-472e-bf21-370e98671bd0" providerId="ADAL" clId="{93B608E0-37A7-4CD4-BD30-F91190190A81}" dt="2023-01-20T02:54:46.660" v="6032" actId="2711"/>
          <ac:spMkLst>
            <pc:docMk/>
            <pc:sldMk cId="1471911486" sldId="282"/>
            <ac:spMk id="6" creationId="{A0F2F674-A69C-7006-A87A-296815AF8F1A}"/>
          </ac:spMkLst>
        </pc:spChg>
        <pc:spChg chg="add mod">
          <ac:chgData name="Kim, Shinwoo" userId="2fada53c-6d30-472e-bf21-370e98671bd0" providerId="ADAL" clId="{93B608E0-37A7-4CD4-BD30-F91190190A81}" dt="2023-01-20T02:54:46.660" v="6032" actId="2711"/>
          <ac:spMkLst>
            <pc:docMk/>
            <pc:sldMk cId="1471911486" sldId="282"/>
            <ac:spMk id="7" creationId="{0B4FAA83-8F3F-7DF3-0991-DB93BE761673}"/>
          </ac:spMkLst>
        </pc:spChg>
        <pc:spChg chg="add mod">
          <ac:chgData name="Kim, Shinwoo" userId="2fada53c-6d30-472e-bf21-370e98671bd0" providerId="ADAL" clId="{93B608E0-37A7-4CD4-BD30-F91190190A81}" dt="2023-01-20T02:54:37.945" v="6031" actId="2711"/>
          <ac:spMkLst>
            <pc:docMk/>
            <pc:sldMk cId="1471911486" sldId="282"/>
            <ac:spMk id="8" creationId="{05517645-4E69-F729-1FA3-AE200FD8FB11}"/>
          </ac:spMkLst>
        </pc:spChg>
        <pc:spChg chg="add mod">
          <ac:chgData name="Kim, Shinwoo" userId="2fada53c-6d30-472e-bf21-370e98671bd0" providerId="ADAL" clId="{93B608E0-37A7-4CD4-BD30-F91190190A81}" dt="2023-01-20T02:54:37.945" v="6031" actId="2711"/>
          <ac:spMkLst>
            <pc:docMk/>
            <pc:sldMk cId="1471911486" sldId="282"/>
            <ac:spMk id="9" creationId="{0FC88F3E-0BED-6DCE-F53F-1361E664F8F6}"/>
          </ac:spMkLst>
        </pc:spChg>
        <pc:spChg chg="add mod">
          <ac:chgData name="Kim, Shinwoo" userId="2fada53c-6d30-472e-bf21-370e98671bd0" providerId="ADAL" clId="{93B608E0-37A7-4CD4-BD30-F91190190A81}" dt="2023-01-20T02:54:46.660" v="6032" actId="2711"/>
          <ac:spMkLst>
            <pc:docMk/>
            <pc:sldMk cId="1471911486" sldId="282"/>
            <ac:spMk id="10" creationId="{C0D34169-8480-B238-CCF6-AEC1F9287C64}"/>
          </ac:spMkLst>
        </pc:spChg>
        <pc:spChg chg="add mod">
          <ac:chgData name="Kim, Shinwoo" userId="2fada53c-6d30-472e-bf21-370e98671bd0" providerId="ADAL" clId="{93B608E0-37A7-4CD4-BD30-F91190190A81}" dt="2023-01-20T02:54:46.660" v="6032" actId="2711"/>
          <ac:spMkLst>
            <pc:docMk/>
            <pc:sldMk cId="1471911486" sldId="282"/>
            <ac:spMk id="11" creationId="{521B0449-9B26-B969-A848-713981864F17}"/>
          </ac:spMkLst>
        </pc:spChg>
        <pc:spChg chg="add mod">
          <ac:chgData name="Kim, Shinwoo" userId="2fada53c-6d30-472e-bf21-370e98671bd0" providerId="ADAL" clId="{93B608E0-37A7-4CD4-BD30-F91190190A81}" dt="2023-01-20T02:54:37.945" v="6031" actId="2711"/>
          <ac:spMkLst>
            <pc:docMk/>
            <pc:sldMk cId="1471911486" sldId="282"/>
            <ac:spMk id="15" creationId="{8566C13B-EBAE-3BC7-5DE6-88E0F72C5A76}"/>
          </ac:spMkLst>
        </pc:spChg>
        <pc:spChg chg="add mod">
          <ac:chgData name="Kim, Shinwoo" userId="2fada53c-6d30-472e-bf21-370e98671bd0" providerId="ADAL" clId="{93B608E0-37A7-4CD4-BD30-F91190190A81}" dt="2023-01-20T02:54:37.945" v="6031" actId="2711"/>
          <ac:spMkLst>
            <pc:docMk/>
            <pc:sldMk cId="1471911486" sldId="282"/>
            <ac:spMk id="16" creationId="{86A6F36D-D603-7D84-6687-C97A53F939D9}"/>
          </ac:spMkLst>
        </pc:spChg>
        <pc:spChg chg="add mod">
          <ac:chgData name="Kim, Shinwoo" userId="2fada53c-6d30-472e-bf21-370e98671bd0" providerId="ADAL" clId="{93B608E0-37A7-4CD4-BD30-F91190190A81}" dt="2023-01-20T02:54:37.945" v="6031" actId="2711"/>
          <ac:spMkLst>
            <pc:docMk/>
            <pc:sldMk cId="1471911486" sldId="282"/>
            <ac:spMk id="19" creationId="{EEACE712-6902-D5FC-7005-36367757DD11}"/>
          </ac:spMkLst>
        </pc:spChg>
        <pc:spChg chg="add del mod">
          <ac:chgData name="Kim, Shinwoo" userId="2fada53c-6d30-472e-bf21-370e98671bd0" providerId="ADAL" clId="{93B608E0-37A7-4CD4-BD30-F91190190A81}" dt="2023-01-20T02:55:12.908" v="6040" actId="22"/>
          <ac:spMkLst>
            <pc:docMk/>
            <pc:sldMk cId="1471911486" sldId="282"/>
            <ac:spMk id="21" creationId="{5079703C-6FE6-FA8C-1E09-FFCD8E85CA76}"/>
          </ac:spMkLst>
        </pc:spChg>
        <pc:spChg chg="add mod">
          <ac:chgData name="Kim, Shinwoo" userId="2fada53c-6d30-472e-bf21-370e98671bd0" providerId="ADAL" clId="{93B608E0-37A7-4CD4-BD30-F91190190A81}" dt="2023-01-20T02:56:57.284" v="6104" actId="5793"/>
          <ac:spMkLst>
            <pc:docMk/>
            <pc:sldMk cId="1471911486" sldId="282"/>
            <ac:spMk id="22" creationId="{EBA38208-4E19-F8D4-D864-3DFE8D466C1A}"/>
          </ac:spMkLst>
        </pc:spChg>
        <pc:spChg chg="add mod">
          <ac:chgData name="Kim, Shinwoo" userId="2fada53c-6d30-472e-bf21-370e98671bd0" providerId="ADAL" clId="{93B608E0-37A7-4CD4-BD30-F91190190A81}" dt="2023-01-20T02:57:36.594" v="6113" actId="208"/>
          <ac:spMkLst>
            <pc:docMk/>
            <pc:sldMk cId="1471911486" sldId="282"/>
            <ac:spMk id="23" creationId="{2D8EE08B-9E11-A594-17F6-A599B8A70590}"/>
          </ac:spMkLst>
        </pc:spChg>
        <pc:spChg chg="add mod">
          <ac:chgData name="Kim, Shinwoo" userId="2fada53c-6d30-472e-bf21-370e98671bd0" providerId="ADAL" clId="{93B608E0-37A7-4CD4-BD30-F91190190A81}" dt="2023-01-20T02:57:55.825" v="6117" actId="164"/>
          <ac:spMkLst>
            <pc:docMk/>
            <pc:sldMk cId="1471911486" sldId="282"/>
            <ac:spMk id="26" creationId="{2CD9EF48-52B1-9E0E-EA05-DB1F1065EC8C}"/>
          </ac:spMkLst>
        </pc:spChg>
        <pc:spChg chg="add mod">
          <ac:chgData name="Kim, Shinwoo" userId="2fada53c-6d30-472e-bf21-370e98671bd0" providerId="ADAL" clId="{93B608E0-37A7-4CD4-BD30-F91190190A81}" dt="2023-01-20T02:58:43.411" v="6130" actId="2711"/>
          <ac:spMkLst>
            <pc:docMk/>
            <pc:sldMk cId="1471911486" sldId="282"/>
            <ac:spMk id="29" creationId="{A9257ED7-DE8C-01C2-0875-E36918ABDDAE}"/>
          </ac:spMkLst>
        </pc:spChg>
        <pc:spChg chg="add mod">
          <ac:chgData name="Kim, Shinwoo" userId="2fada53c-6d30-472e-bf21-370e98671bd0" providerId="ADAL" clId="{93B608E0-37A7-4CD4-BD30-F91190190A81}" dt="2023-01-20T02:59:56.927" v="6135" actId="1076"/>
          <ac:spMkLst>
            <pc:docMk/>
            <pc:sldMk cId="1471911486" sldId="282"/>
            <ac:spMk id="31" creationId="{4BC173C3-9CD0-4D6F-2DC1-044575EB2E04}"/>
          </ac:spMkLst>
        </pc:spChg>
        <pc:spChg chg="add mod">
          <ac:chgData name="Kim, Shinwoo" userId="2fada53c-6d30-472e-bf21-370e98671bd0" providerId="ADAL" clId="{93B608E0-37A7-4CD4-BD30-F91190190A81}" dt="2023-01-20T02:59:37.491" v="6133" actId="1076"/>
          <ac:spMkLst>
            <pc:docMk/>
            <pc:sldMk cId="1471911486" sldId="282"/>
            <ac:spMk id="32" creationId="{BE74E432-1957-2C6D-E2CF-E1588AAE6F56}"/>
          </ac:spMkLst>
        </pc:spChg>
        <pc:spChg chg="add mod">
          <ac:chgData name="Kim, Shinwoo" userId="2fada53c-6d30-472e-bf21-370e98671bd0" providerId="ADAL" clId="{93B608E0-37A7-4CD4-BD30-F91190190A81}" dt="2023-01-20T02:59:37.491" v="6133" actId="1076"/>
          <ac:spMkLst>
            <pc:docMk/>
            <pc:sldMk cId="1471911486" sldId="282"/>
            <ac:spMk id="35" creationId="{EEDAB39A-DFA9-A1EF-FCBE-AEF6A21FB2C3}"/>
          </ac:spMkLst>
        </pc:spChg>
        <pc:spChg chg="add mod">
          <ac:chgData name="Kim, Shinwoo" userId="2fada53c-6d30-472e-bf21-370e98671bd0" providerId="ADAL" clId="{93B608E0-37A7-4CD4-BD30-F91190190A81}" dt="2023-01-20T02:59:37.491" v="6133" actId="1076"/>
          <ac:spMkLst>
            <pc:docMk/>
            <pc:sldMk cId="1471911486" sldId="282"/>
            <ac:spMk id="37" creationId="{7F0F7658-AE82-8320-F083-45F6F52636E9}"/>
          </ac:spMkLst>
        </pc:spChg>
        <pc:grpChg chg="add mod">
          <ac:chgData name="Kim, Shinwoo" userId="2fada53c-6d30-472e-bf21-370e98671bd0" providerId="ADAL" clId="{93B608E0-37A7-4CD4-BD30-F91190190A81}" dt="2023-01-20T02:57:15.439" v="6107" actId="164"/>
          <ac:grpSpMkLst>
            <pc:docMk/>
            <pc:sldMk cId="1471911486" sldId="282"/>
            <ac:grpSpMk id="25" creationId="{4F54A971-1150-FB51-0DA7-4D242B664C1E}"/>
          </ac:grpSpMkLst>
        </pc:grpChg>
        <pc:grpChg chg="add mod">
          <ac:chgData name="Kim, Shinwoo" userId="2fada53c-6d30-472e-bf21-370e98671bd0" providerId="ADAL" clId="{93B608E0-37A7-4CD4-BD30-F91190190A81}" dt="2023-01-20T02:57:55.825" v="6117" actId="164"/>
          <ac:grpSpMkLst>
            <pc:docMk/>
            <pc:sldMk cId="1471911486" sldId="282"/>
            <ac:grpSpMk id="28" creationId="{241CCECB-CAC2-AAF5-5F33-23A36FDE356E}"/>
          </ac:grpSpMkLst>
        </pc:grpChg>
        <pc:cxnChg chg="add mod">
          <ac:chgData name="Kim, Shinwoo" userId="2fada53c-6d30-472e-bf21-370e98671bd0" providerId="ADAL" clId="{93B608E0-37A7-4CD4-BD30-F91190190A81}" dt="2023-01-20T02:54:31.278" v="6030"/>
          <ac:cxnSpMkLst>
            <pc:docMk/>
            <pc:sldMk cId="1471911486" sldId="282"/>
            <ac:cxnSpMk id="12" creationId="{5269E556-F06A-51E5-0E01-EA9FD31D8C35}"/>
          </ac:cxnSpMkLst>
        </pc:cxnChg>
        <pc:cxnChg chg="add mod">
          <ac:chgData name="Kim, Shinwoo" userId="2fada53c-6d30-472e-bf21-370e98671bd0" providerId="ADAL" clId="{93B608E0-37A7-4CD4-BD30-F91190190A81}" dt="2023-01-20T02:54:31.278" v="6030"/>
          <ac:cxnSpMkLst>
            <pc:docMk/>
            <pc:sldMk cId="1471911486" sldId="282"/>
            <ac:cxnSpMk id="13" creationId="{AFF6AEA8-2DDD-A211-8AC3-1DBC78B4B305}"/>
          </ac:cxnSpMkLst>
        </pc:cxnChg>
        <pc:cxnChg chg="add mod">
          <ac:chgData name="Kim, Shinwoo" userId="2fada53c-6d30-472e-bf21-370e98671bd0" providerId="ADAL" clId="{93B608E0-37A7-4CD4-BD30-F91190190A81}" dt="2023-01-20T02:54:31.278" v="6030"/>
          <ac:cxnSpMkLst>
            <pc:docMk/>
            <pc:sldMk cId="1471911486" sldId="282"/>
            <ac:cxnSpMk id="14" creationId="{4768FC9F-E1EE-C1EF-E30A-4911EF98FF12}"/>
          </ac:cxnSpMkLst>
        </pc:cxnChg>
        <pc:cxnChg chg="add mod">
          <ac:chgData name="Kim, Shinwoo" userId="2fada53c-6d30-472e-bf21-370e98671bd0" providerId="ADAL" clId="{93B608E0-37A7-4CD4-BD30-F91190190A81}" dt="2023-01-20T02:54:31.278" v="6030"/>
          <ac:cxnSpMkLst>
            <pc:docMk/>
            <pc:sldMk cId="1471911486" sldId="282"/>
            <ac:cxnSpMk id="17" creationId="{C0337E7C-16E1-EF20-3C9A-93BCB1A79269}"/>
          </ac:cxnSpMkLst>
        </pc:cxnChg>
        <pc:cxnChg chg="add mod">
          <ac:chgData name="Kim, Shinwoo" userId="2fada53c-6d30-472e-bf21-370e98671bd0" providerId="ADAL" clId="{93B608E0-37A7-4CD4-BD30-F91190190A81}" dt="2023-01-20T02:54:31.278" v="6030"/>
          <ac:cxnSpMkLst>
            <pc:docMk/>
            <pc:sldMk cId="1471911486" sldId="282"/>
            <ac:cxnSpMk id="18" creationId="{1814528E-E0E1-C422-FCEA-9A4ADC62AF23}"/>
          </ac:cxnSpMkLst>
        </pc:cxnChg>
        <pc:cxnChg chg="add mod">
          <ac:chgData name="Kim, Shinwoo" userId="2fada53c-6d30-472e-bf21-370e98671bd0" providerId="ADAL" clId="{93B608E0-37A7-4CD4-BD30-F91190190A81}" dt="2023-01-20T02:57:36.594" v="6113" actId="208"/>
          <ac:cxnSpMkLst>
            <pc:docMk/>
            <pc:sldMk cId="1471911486" sldId="282"/>
            <ac:cxnSpMk id="24" creationId="{D614679E-6BE9-9E5F-D929-302D68AEFAA1}"/>
          </ac:cxnSpMkLst>
        </pc:cxnChg>
        <pc:cxnChg chg="add mod">
          <ac:chgData name="Kim, Shinwoo" userId="2fada53c-6d30-472e-bf21-370e98671bd0" providerId="ADAL" clId="{93B608E0-37A7-4CD4-BD30-F91190190A81}" dt="2023-01-20T02:57:55.825" v="6117" actId="164"/>
          <ac:cxnSpMkLst>
            <pc:docMk/>
            <pc:sldMk cId="1471911486" sldId="282"/>
            <ac:cxnSpMk id="27" creationId="{01FCC5B6-E3B2-06F8-EEFD-B7822E1E8855}"/>
          </ac:cxnSpMkLst>
        </pc:cxnChg>
        <pc:cxnChg chg="add mod">
          <ac:chgData name="Kim, Shinwoo" userId="2fada53c-6d30-472e-bf21-370e98671bd0" providerId="ADAL" clId="{93B608E0-37A7-4CD4-BD30-F91190190A81}" dt="2023-01-20T02:58:31.440" v="6128" actId="1035"/>
          <ac:cxnSpMkLst>
            <pc:docMk/>
            <pc:sldMk cId="1471911486" sldId="282"/>
            <ac:cxnSpMk id="30" creationId="{49C53DF3-F49D-5011-6395-3C416DBCCED4}"/>
          </ac:cxnSpMkLst>
        </pc:cxnChg>
        <pc:cxnChg chg="add mod">
          <ac:chgData name="Kim, Shinwoo" userId="2fada53c-6d30-472e-bf21-370e98671bd0" providerId="ADAL" clId="{93B608E0-37A7-4CD4-BD30-F91190190A81}" dt="2023-01-20T02:59:56.927" v="6135" actId="1076"/>
          <ac:cxnSpMkLst>
            <pc:docMk/>
            <pc:sldMk cId="1471911486" sldId="282"/>
            <ac:cxnSpMk id="33" creationId="{11ACF44C-0BF5-380F-5E4B-1985A54B67ED}"/>
          </ac:cxnSpMkLst>
        </pc:cxnChg>
        <pc:cxnChg chg="add mod">
          <ac:chgData name="Kim, Shinwoo" userId="2fada53c-6d30-472e-bf21-370e98671bd0" providerId="ADAL" clId="{93B608E0-37A7-4CD4-BD30-F91190190A81}" dt="2023-01-20T02:59:37.491" v="6133" actId="1076"/>
          <ac:cxnSpMkLst>
            <pc:docMk/>
            <pc:sldMk cId="1471911486" sldId="282"/>
            <ac:cxnSpMk id="34" creationId="{B9445A91-379C-F2C9-7309-5782E6D57D4A}"/>
          </ac:cxnSpMkLst>
        </pc:cxnChg>
        <pc:cxnChg chg="add mod">
          <ac:chgData name="Kim, Shinwoo" userId="2fada53c-6d30-472e-bf21-370e98671bd0" providerId="ADAL" clId="{93B608E0-37A7-4CD4-BD30-F91190190A81}" dt="2023-01-20T02:59:37.491" v="6133" actId="1076"/>
          <ac:cxnSpMkLst>
            <pc:docMk/>
            <pc:sldMk cId="1471911486" sldId="282"/>
            <ac:cxnSpMk id="36" creationId="{5FB9233B-33EC-4B76-E86B-A4D33D4EC14F}"/>
          </ac:cxnSpMkLst>
        </pc:cxnChg>
        <pc:cxnChg chg="add mod">
          <ac:chgData name="Kim, Shinwoo" userId="2fada53c-6d30-472e-bf21-370e98671bd0" providerId="ADAL" clId="{93B608E0-37A7-4CD4-BD30-F91190190A81}" dt="2023-01-20T02:59:37.491" v="6133" actId="1076"/>
          <ac:cxnSpMkLst>
            <pc:docMk/>
            <pc:sldMk cId="1471911486" sldId="282"/>
            <ac:cxnSpMk id="38" creationId="{ACB81C53-89A0-2F1D-38B8-748130A5C754}"/>
          </ac:cxnSpMkLst>
        </pc:cxnChg>
      </pc:sldChg>
      <pc:sldMasterChg chg="modSp mod modAnim modSldLayout">
        <pc:chgData name="Kim, Shinwoo" userId="2fada53c-6d30-472e-bf21-370e98671bd0" providerId="ADAL" clId="{93B608E0-37A7-4CD4-BD30-F91190190A81}" dt="2023-01-20T00:56:34.586" v="2803" actId="113"/>
        <pc:sldMasterMkLst>
          <pc:docMk/>
          <pc:sldMasterMk cId="0" sldId="2147483659"/>
        </pc:sldMasterMkLst>
        <pc:spChg chg="mod">
          <ac:chgData name="Kim, Shinwoo" userId="2fada53c-6d30-472e-bf21-370e98671bd0" providerId="ADAL" clId="{93B608E0-37A7-4CD4-BD30-F91190190A81}" dt="2023-01-20T00:56:03.073" v="2798" actId="1036"/>
          <ac:spMkLst>
            <pc:docMk/>
            <pc:sldMasterMk cId="0" sldId="2147483659"/>
            <ac:spMk id="8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0:56:34.586" v="2803" actId="113"/>
          <ac:spMkLst>
            <pc:docMk/>
            <pc:sldMasterMk cId="0" sldId="2147483659"/>
            <ac:spMk id="10" creationId="{00000000-0000-0000-0000-000000000000}"/>
          </ac:spMkLst>
        </pc:spChg>
        <pc:sldLayoutChg chg="addSp modSp mod">
          <pc:chgData name="Kim, Shinwoo" userId="2fada53c-6d30-472e-bf21-370e98671bd0" providerId="ADAL" clId="{93B608E0-37A7-4CD4-BD30-F91190190A81}" dt="2023-01-20T00:48:58.047" v="2775" actId="207"/>
          <pc:sldLayoutMkLst>
            <pc:docMk/>
            <pc:sldMasterMk cId="0" sldId="2147483659"/>
            <pc:sldLayoutMk cId="0" sldId="2147483648"/>
          </pc:sldLayoutMkLst>
          <pc:spChg chg="mod ord">
            <ac:chgData name="Kim, Shinwoo" userId="2fada53c-6d30-472e-bf21-370e98671bd0" providerId="ADAL" clId="{93B608E0-37A7-4CD4-BD30-F91190190A81}" dt="2023-01-20T00:47:43.425" v="2681" actId="171"/>
            <ac:spMkLst>
              <pc:docMk/>
              <pc:sldMasterMk cId="0" sldId="2147483659"/>
              <pc:sldLayoutMk cId="0" sldId="2147483648"/>
              <ac:spMk id="2" creationId="{64A105B1-F4F1-F011-2EAB-9475C6D4E092}"/>
            </ac:spMkLst>
          </pc:spChg>
          <pc:spChg chg="add mod ord">
            <ac:chgData name="Kim, Shinwoo" userId="2fada53c-6d30-472e-bf21-370e98671bd0" providerId="ADAL" clId="{93B608E0-37A7-4CD4-BD30-F91190190A81}" dt="2023-01-20T00:48:58.047" v="2775" actId="207"/>
            <ac:spMkLst>
              <pc:docMk/>
              <pc:sldMasterMk cId="0" sldId="2147483659"/>
              <pc:sldLayoutMk cId="0" sldId="2147483648"/>
              <ac:spMk id="3" creationId="{5B57CD7A-E8C8-ACBF-583E-B0B3B67BB6DB}"/>
            </ac:spMkLst>
          </pc:spChg>
          <pc:spChg chg="mod">
            <ac:chgData name="Kim, Shinwoo" userId="2fada53c-6d30-472e-bf21-370e98671bd0" providerId="ADAL" clId="{93B608E0-37A7-4CD4-BD30-F91190190A81}" dt="2023-01-19T04:21:20.365" v="331" actId="404"/>
            <ac:spMkLst>
              <pc:docMk/>
              <pc:sldMasterMk cId="0" sldId="2147483659"/>
              <pc:sldLayoutMk cId="0" sldId="2147483648"/>
              <ac:spMk id="12" creationId="{00000000-0000-0000-0000-000000000000}"/>
            </ac:spMkLst>
          </pc:spChg>
          <pc:spChg chg="mod">
            <ac:chgData name="Kim, Shinwoo" userId="2fada53c-6d30-472e-bf21-370e98671bd0" providerId="ADAL" clId="{93B608E0-37A7-4CD4-BD30-F91190190A81}" dt="2023-01-19T04:21:16.717" v="330" actId="1037"/>
            <ac:spMkLst>
              <pc:docMk/>
              <pc:sldMasterMk cId="0" sldId="2147483659"/>
              <pc:sldLayoutMk cId="0" sldId="2147483648"/>
              <ac:spMk id="13" creationId="{00000000-0000-0000-0000-000000000000}"/>
            </ac:spMkLst>
          </pc:spChg>
          <pc:cxnChg chg="mod">
            <ac:chgData name="Kim, Shinwoo" userId="2fada53c-6d30-472e-bf21-370e98671bd0" providerId="ADAL" clId="{93B608E0-37A7-4CD4-BD30-F91190190A81}" dt="2023-01-19T04:21:16.717" v="330" actId="1037"/>
            <ac:cxnSpMkLst>
              <pc:docMk/>
              <pc:sldMasterMk cId="0" sldId="2147483659"/>
              <pc:sldLayoutMk cId="0" sldId="2147483648"/>
              <ac:cxnSpMk id="14" creationId="{00000000-0000-0000-0000-000000000000}"/>
            </ac:cxnSpMkLst>
          </pc:cxnChg>
        </pc:sldLayoutChg>
        <pc:sldLayoutChg chg="modSp mod">
          <pc:chgData name="Kim, Shinwoo" userId="2fada53c-6d30-472e-bf21-370e98671bd0" providerId="ADAL" clId="{93B608E0-37A7-4CD4-BD30-F91190190A81}" dt="2023-01-20T00:55:19.351" v="2779" actId="1076"/>
          <pc:sldLayoutMkLst>
            <pc:docMk/>
            <pc:sldMasterMk cId="0" sldId="2147483659"/>
            <pc:sldLayoutMk cId="0" sldId="2147483650"/>
          </pc:sldLayoutMkLst>
          <pc:spChg chg="mod">
            <ac:chgData name="Kim, Shinwoo" userId="2fada53c-6d30-472e-bf21-370e98671bd0" providerId="ADAL" clId="{93B608E0-37A7-4CD4-BD30-F91190190A81}" dt="2023-01-20T00:55:19.351" v="2779" actId="1076"/>
            <ac:spMkLst>
              <pc:docMk/>
              <pc:sldMasterMk cId="0" sldId="2147483659"/>
              <pc:sldLayoutMk cId="0" sldId="2147483650"/>
              <ac:spMk id="25" creationId="{00000000-0000-0000-0000-000000000000}"/>
            </ac:spMkLst>
          </pc:sp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3A17BC-86DC-4191-9F00-BE94310490A7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50D4274-73EC-4192-B973-14013D7DF18C}">
      <dgm:prSet phldrT="[Text]"/>
      <dgm:spPr/>
      <dgm:t>
        <a:bodyPr/>
        <a:lstStyle/>
        <a:p>
          <a:r>
            <a: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What Operating System are you running?</a:t>
          </a:r>
        </a:p>
      </dgm:t>
    </dgm:pt>
    <dgm:pt modelId="{A394E347-9EA6-4527-A4E5-0D7E2176B024}" type="parTrans" cxnId="{58DF842B-254A-4FE2-96D2-98663F7FB7B9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3E0EA65-C469-4C08-8A2A-3F617D0B8609}" type="sibTrans" cxnId="{58DF842B-254A-4FE2-96D2-98663F7FB7B9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AC842DB-8749-4C07-8D91-665A02F14C8E}">
      <dgm:prSet phldrT="[Text]"/>
      <dgm:spPr/>
      <dgm:t>
        <a:bodyPr/>
        <a:lstStyle/>
        <a:p>
          <a:r>
            <a: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Microsoft Windows</a:t>
          </a:r>
        </a:p>
      </dgm:t>
    </dgm:pt>
    <dgm:pt modelId="{FBF2C5A7-6EF7-4DB0-8D86-01FCB1ECE37C}" type="parTrans" cxnId="{F90C871F-A396-4B61-AD78-29F437AF42F0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567A502-D33E-40E9-B43E-CA2CD0B79CAA}" type="sibTrans" cxnId="{F90C871F-A396-4B61-AD78-29F437AF42F0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35C45C-54E9-4246-AB9A-845DE5B76AFE}">
      <dgm:prSet phldrT="[Text]"/>
      <dgm:spPr/>
      <dgm:t>
        <a:bodyPr/>
        <a:lstStyle/>
        <a:p>
          <a:r>
            <a: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PuTTY (external program)</a:t>
          </a:r>
        </a:p>
      </dgm:t>
    </dgm:pt>
    <dgm:pt modelId="{B5DDFF22-FAC8-46C1-A18C-1E4C4E3C4961}" type="parTrans" cxnId="{A09305B8-7A7B-4C4F-904A-DA1CB9CFAD50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DDD0D824-D766-465C-8F3C-431C1606BAA9}" type="sibTrans" cxnId="{A09305B8-7A7B-4C4F-904A-DA1CB9CFAD50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F74B476-15D1-41F5-A100-8534557A4EA9}">
      <dgm:prSet phldrT="[Text]"/>
      <dgm:spPr/>
      <dgm:t>
        <a:bodyPr/>
        <a:lstStyle/>
        <a:p>
          <a:r>
            <a: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PowerShell</a:t>
          </a:r>
        </a:p>
      </dgm:t>
    </dgm:pt>
    <dgm:pt modelId="{02A694BE-01E0-4CA9-A6D0-938E833F76A0}" type="parTrans" cxnId="{34C8E6A5-742C-4432-8273-E783AC8B9B5D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084347-00C5-490D-B90A-BC5910F04711}" type="sibTrans" cxnId="{34C8E6A5-742C-4432-8273-E783AC8B9B5D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934F4013-9F1E-4864-99E3-FB07037ACC92}">
      <dgm:prSet phldrT="[Text]"/>
      <dgm:spPr/>
      <dgm:t>
        <a:bodyPr/>
        <a:lstStyle/>
        <a:p>
          <a:r>
            <a: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macOS/Linux/BSD or any other Unix-like OS</a:t>
          </a:r>
        </a:p>
      </dgm:t>
    </dgm:pt>
    <dgm:pt modelId="{17DB2FA8-21F5-4011-AA66-78CD1630436D}" type="parTrans" cxnId="{53CBDEF0-3E4B-48B8-951C-875DD6F29B22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8A3A8E3-5D02-49BB-A3BC-DCC6B456B8A8}" type="sibTrans" cxnId="{53CBDEF0-3E4B-48B8-951C-875DD6F29B22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FFCD34F-BBE9-4716-A633-AD0E4956D6CC}">
      <dgm:prSet phldrT="[Text]"/>
      <dgm:spPr/>
      <dgm:t>
        <a:bodyPr/>
        <a:lstStyle/>
        <a:p>
          <a:r>
            <a: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Terminal</a:t>
          </a:r>
        </a:p>
      </dgm:t>
    </dgm:pt>
    <dgm:pt modelId="{19564F5E-0C80-44FD-A904-E4D5D5744CF8}" type="parTrans" cxnId="{12892D55-7B9D-48C5-8171-1EE5A9448503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507D418-CB14-4728-B0A1-201D2C02C595}" type="sibTrans" cxnId="{12892D55-7B9D-48C5-8171-1EE5A9448503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10FBD36-7174-454F-9AD1-484439153C9C}">
      <dgm:prSet phldrT="[Text]"/>
      <dgm:spPr/>
      <dgm:t>
        <a:bodyPr/>
        <a:lstStyle/>
        <a:p>
          <a:r>
            <a: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Bash via WSL</a:t>
          </a:r>
        </a:p>
        <a:p>
          <a:r>
            <a: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(Windows Subsystem for Linux)</a:t>
          </a:r>
        </a:p>
      </dgm:t>
    </dgm:pt>
    <dgm:pt modelId="{9FF84FFD-B762-45A5-9096-B40FA7C7AB2F}" type="parTrans" cxnId="{1BD2883E-F2B7-416F-A282-D93E20F3A8CE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FB018E7-CCB4-4EA6-BAE3-41FA59588B40}" type="sibTrans" cxnId="{1BD2883E-F2B7-416F-A282-D93E20F3A8CE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433060E1-D42E-BC47-9B95-ED0629E07318}">
      <dgm:prSet/>
      <dgm:spPr/>
      <dgm:t>
        <a:bodyPr/>
        <a:lstStyle/>
        <a:p>
          <a:r>
            <a: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Using ssh</a:t>
          </a:r>
        </a:p>
      </dgm:t>
    </dgm:pt>
    <dgm:pt modelId="{E018F4AE-83AB-B14C-883C-9EBCD0F8B991}" type="parTrans" cxnId="{1A02616A-B4C8-054E-B2DF-C1595570B87E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459840A2-9C14-F546-A024-C57EB1D76C2F}" type="sibTrans" cxnId="{1A02616A-B4C8-054E-B2DF-C1595570B87E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9FFF26E-CCF3-4968-B85B-899CBAD17455}" type="pres">
      <dgm:prSet presAssocID="{A13A17BC-86DC-4191-9F00-BE94310490A7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5FD7462-96D6-9F43-A353-FFC9C3DCA45E}" type="pres">
      <dgm:prSet presAssocID="{433060E1-D42E-BC47-9B95-ED0629E07318}" presName="root1" presStyleCnt="0"/>
      <dgm:spPr/>
    </dgm:pt>
    <dgm:pt modelId="{F4671FDA-F70F-0A4F-9A03-16C83C0EBCF3}" type="pres">
      <dgm:prSet presAssocID="{433060E1-D42E-BC47-9B95-ED0629E07318}" presName="LevelOneTextNode" presStyleLbl="node0" presStyleIdx="0" presStyleCnt="1" custLinFactNeighborX="-18317" custLinFactNeighborY="-17450">
        <dgm:presLayoutVars>
          <dgm:chPref val="3"/>
        </dgm:presLayoutVars>
      </dgm:prSet>
      <dgm:spPr/>
    </dgm:pt>
    <dgm:pt modelId="{942D9912-9A06-284B-9338-D1BB4A17EEE9}" type="pres">
      <dgm:prSet presAssocID="{433060E1-D42E-BC47-9B95-ED0629E07318}" presName="level2hierChild" presStyleCnt="0"/>
      <dgm:spPr/>
    </dgm:pt>
    <dgm:pt modelId="{88AD4C62-78AC-714D-B2A7-419A683D4A96}" type="pres">
      <dgm:prSet presAssocID="{A394E347-9EA6-4527-A4E5-0D7E2176B024}" presName="conn2-1" presStyleLbl="parChTrans1D2" presStyleIdx="0" presStyleCnt="2"/>
      <dgm:spPr/>
    </dgm:pt>
    <dgm:pt modelId="{172A1E0A-B3AD-8847-BD06-1EFA2F3DC4FF}" type="pres">
      <dgm:prSet presAssocID="{A394E347-9EA6-4527-A4E5-0D7E2176B024}" presName="connTx" presStyleLbl="parChTrans1D2" presStyleIdx="0" presStyleCnt="2"/>
      <dgm:spPr/>
    </dgm:pt>
    <dgm:pt modelId="{A7B9FF54-A903-084E-9E0B-E17463CAF076}" type="pres">
      <dgm:prSet presAssocID="{B50D4274-73EC-4192-B973-14013D7DF18C}" presName="root2" presStyleCnt="0"/>
      <dgm:spPr/>
    </dgm:pt>
    <dgm:pt modelId="{15076738-85E8-E248-8756-E6EF2BA19793}" type="pres">
      <dgm:prSet presAssocID="{B50D4274-73EC-4192-B973-14013D7DF18C}" presName="LevelTwoTextNode" presStyleLbl="node2" presStyleIdx="0" presStyleCnt="2" custLinFactNeighborX="-2196" custLinFactNeighborY="-29520">
        <dgm:presLayoutVars>
          <dgm:chPref val="3"/>
        </dgm:presLayoutVars>
      </dgm:prSet>
      <dgm:spPr/>
    </dgm:pt>
    <dgm:pt modelId="{CE26118E-6536-914B-8610-AF139F12BDB9}" type="pres">
      <dgm:prSet presAssocID="{B50D4274-73EC-4192-B973-14013D7DF18C}" presName="level3hierChild" presStyleCnt="0"/>
      <dgm:spPr/>
    </dgm:pt>
    <dgm:pt modelId="{84426027-ADFE-4543-B5BA-CC9890090DBF}" type="pres">
      <dgm:prSet presAssocID="{FBF2C5A7-6EF7-4DB0-8D86-01FCB1ECE37C}" presName="conn2-1" presStyleLbl="parChTrans1D3" presStyleIdx="0" presStyleCnt="2"/>
      <dgm:spPr/>
    </dgm:pt>
    <dgm:pt modelId="{25010536-E32B-44DE-8645-46E9DBF400DE}" type="pres">
      <dgm:prSet presAssocID="{FBF2C5A7-6EF7-4DB0-8D86-01FCB1ECE37C}" presName="connTx" presStyleLbl="parChTrans1D3" presStyleIdx="0" presStyleCnt="2"/>
      <dgm:spPr/>
    </dgm:pt>
    <dgm:pt modelId="{D9DCBCAC-86A4-4608-A8B8-60375F83310B}" type="pres">
      <dgm:prSet presAssocID="{7AC842DB-8749-4C07-8D91-665A02F14C8E}" presName="root2" presStyleCnt="0"/>
      <dgm:spPr/>
    </dgm:pt>
    <dgm:pt modelId="{1762F089-D340-40ED-85BC-7D436E0E402C}" type="pres">
      <dgm:prSet presAssocID="{7AC842DB-8749-4C07-8D91-665A02F14C8E}" presName="LevelTwoTextNode" presStyleLbl="node3" presStyleIdx="0" presStyleCnt="2" custLinFactNeighborY="-31263">
        <dgm:presLayoutVars>
          <dgm:chPref val="3"/>
        </dgm:presLayoutVars>
      </dgm:prSet>
      <dgm:spPr/>
    </dgm:pt>
    <dgm:pt modelId="{F7EFAE5B-283A-4017-BAD6-1D3913A74665}" type="pres">
      <dgm:prSet presAssocID="{7AC842DB-8749-4C07-8D91-665A02F14C8E}" presName="level3hierChild" presStyleCnt="0"/>
      <dgm:spPr/>
    </dgm:pt>
    <dgm:pt modelId="{B8ADA56D-C782-418A-8824-720DACFACD77}" type="pres">
      <dgm:prSet presAssocID="{B5DDFF22-FAC8-46C1-A18C-1E4C4E3C4961}" presName="conn2-1" presStyleLbl="parChTrans1D4" presStyleIdx="0" presStyleCnt="3"/>
      <dgm:spPr/>
    </dgm:pt>
    <dgm:pt modelId="{6CD7C993-98D7-40A0-93B6-67725D0A5912}" type="pres">
      <dgm:prSet presAssocID="{B5DDFF22-FAC8-46C1-A18C-1E4C4E3C4961}" presName="connTx" presStyleLbl="parChTrans1D4" presStyleIdx="0" presStyleCnt="3"/>
      <dgm:spPr/>
    </dgm:pt>
    <dgm:pt modelId="{36F84215-C132-4878-AC50-522FE7D4E945}" type="pres">
      <dgm:prSet presAssocID="{EA35C45C-54E9-4246-AB9A-845DE5B76AFE}" presName="root2" presStyleCnt="0"/>
      <dgm:spPr/>
    </dgm:pt>
    <dgm:pt modelId="{F55A1CBB-F1F0-4F27-8287-8DEE6E042453}" type="pres">
      <dgm:prSet presAssocID="{EA35C45C-54E9-4246-AB9A-845DE5B76AFE}" presName="LevelTwoTextNode" presStyleLbl="node4" presStyleIdx="0" presStyleCnt="3" custLinFactNeighborY="-20115">
        <dgm:presLayoutVars>
          <dgm:chPref val="3"/>
        </dgm:presLayoutVars>
      </dgm:prSet>
      <dgm:spPr/>
    </dgm:pt>
    <dgm:pt modelId="{67F41A07-1C7E-4A61-9DAB-977B8941C268}" type="pres">
      <dgm:prSet presAssocID="{EA35C45C-54E9-4246-AB9A-845DE5B76AFE}" presName="level3hierChild" presStyleCnt="0"/>
      <dgm:spPr/>
    </dgm:pt>
    <dgm:pt modelId="{8B4C96FD-C5C5-4417-909D-C69FA09EA1D0}" type="pres">
      <dgm:prSet presAssocID="{02A694BE-01E0-4CA9-A6D0-938E833F76A0}" presName="conn2-1" presStyleLbl="parChTrans1D4" presStyleIdx="1" presStyleCnt="3"/>
      <dgm:spPr/>
    </dgm:pt>
    <dgm:pt modelId="{DD8D5FE7-15B6-4F7D-A0F2-2445BBDE7D46}" type="pres">
      <dgm:prSet presAssocID="{02A694BE-01E0-4CA9-A6D0-938E833F76A0}" presName="connTx" presStyleLbl="parChTrans1D4" presStyleIdx="1" presStyleCnt="3"/>
      <dgm:spPr/>
    </dgm:pt>
    <dgm:pt modelId="{B94C8618-6CE8-43BA-8303-2CECDF6DB410}" type="pres">
      <dgm:prSet presAssocID="{6F74B476-15D1-41F5-A100-8534557A4EA9}" presName="root2" presStyleCnt="0"/>
      <dgm:spPr/>
    </dgm:pt>
    <dgm:pt modelId="{421D4A4A-1A15-4421-98D7-B85AFEFA4B2B}" type="pres">
      <dgm:prSet presAssocID="{6F74B476-15D1-41F5-A100-8534557A4EA9}" presName="LevelTwoTextNode" presStyleLbl="node4" presStyleIdx="1" presStyleCnt="3" custLinFactNeighborY="-30843">
        <dgm:presLayoutVars>
          <dgm:chPref val="3"/>
        </dgm:presLayoutVars>
      </dgm:prSet>
      <dgm:spPr/>
    </dgm:pt>
    <dgm:pt modelId="{26FB2BDB-ECBB-4398-9FEA-494547AFE27E}" type="pres">
      <dgm:prSet presAssocID="{6F74B476-15D1-41F5-A100-8534557A4EA9}" presName="level3hierChild" presStyleCnt="0"/>
      <dgm:spPr/>
    </dgm:pt>
    <dgm:pt modelId="{BFB3C726-9DE0-4CB9-91EA-88514A487B1D}" type="pres">
      <dgm:prSet presAssocID="{9FF84FFD-B762-45A5-9096-B40FA7C7AB2F}" presName="conn2-1" presStyleLbl="parChTrans1D4" presStyleIdx="2" presStyleCnt="3"/>
      <dgm:spPr/>
    </dgm:pt>
    <dgm:pt modelId="{8D0722E4-68C8-4CDF-89F3-AE4735EBD098}" type="pres">
      <dgm:prSet presAssocID="{9FF84FFD-B762-45A5-9096-B40FA7C7AB2F}" presName="connTx" presStyleLbl="parChTrans1D4" presStyleIdx="2" presStyleCnt="3"/>
      <dgm:spPr/>
    </dgm:pt>
    <dgm:pt modelId="{ECF67395-60B4-4E97-8EAD-365357D811A5}" type="pres">
      <dgm:prSet presAssocID="{E10FBD36-7174-454F-9AD1-484439153C9C}" presName="root2" presStyleCnt="0"/>
      <dgm:spPr/>
    </dgm:pt>
    <dgm:pt modelId="{780761D7-752D-4836-8347-1C475DC16730}" type="pres">
      <dgm:prSet presAssocID="{E10FBD36-7174-454F-9AD1-484439153C9C}" presName="LevelTwoTextNode" presStyleLbl="node4" presStyleIdx="2" presStyleCnt="3" custLinFactNeighborY="-40230">
        <dgm:presLayoutVars>
          <dgm:chPref val="3"/>
        </dgm:presLayoutVars>
      </dgm:prSet>
      <dgm:spPr/>
    </dgm:pt>
    <dgm:pt modelId="{17D2FA60-AAE1-4718-B4A4-EA1A92F38304}" type="pres">
      <dgm:prSet presAssocID="{E10FBD36-7174-454F-9AD1-484439153C9C}" presName="level3hierChild" presStyleCnt="0"/>
      <dgm:spPr/>
    </dgm:pt>
    <dgm:pt modelId="{B0866808-6E81-8B48-A69B-DB97379A91A5}" type="pres">
      <dgm:prSet presAssocID="{17DB2FA8-21F5-4011-AA66-78CD1630436D}" presName="conn2-1" presStyleLbl="parChTrans1D2" presStyleIdx="1" presStyleCnt="2"/>
      <dgm:spPr/>
    </dgm:pt>
    <dgm:pt modelId="{A6DFA65D-D819-AE43-9A4E-0018E6040CA3}" type="pres">
      <dgm:prSet presAssocID="{17DB2FA8-21F5-4011-AA66-78CD1630436D}" presName="connTx" presStyleLbl="parChTrans1D2" presStyleIdx="1" presStyleCnt="2"/>
      <dgm:spPr/>
    </dgm:pt>
    <dgm:pt modelId="{60A39DAA-FB43-D54A-A30F-9B6E2991EDEC}" type="pres">
      <dgm:prSet presAssocID="{934F4013-9F1E-4864-99E3-FB07037ACC92}" presName="root2" presStyleCnt="0"/>
      <dgm:spPr/>
    </dgm:pt>
    <dgm:pt modelId="{FF1303B2-E7F9-BE47-8542-E2A27D90041D}" type="pres">
      <dgm:prSet presAssocID="{934F4013-9F1E-4864-99E3-FB07037ACC92}" presName="LevelTwoTextNode" presStyleLbl="node2" presStyleIdx="1" presStyleCnt="2">
        <dgm:presLayoutVars>
          <dgm:chPref val="3"/>
        </dgm:presLayoutVars>
      </dgm:prSet>
      <dgm:spPr/>
    </dgm:pt>
    <dgm:pt modelId="{9386BE4B-D9E9-F444-B9D4-6C7A78A910E2}" type="pres">
      <dgm:prSet presAssocID="{934F4013-9F1E-4864-99E3-FB07037ACC92}" presName="level3hierChild" presStyleCnt="0"/>
      <dgm:spPr/>
    </dgm:pt>
    <dgm:pt modelId="{F1D1ECBD-D622-4EB3-982E-CA8FCF1F011E}" type="pres">
      <dgm:prSet presAssocID="{19564F5E-0C80-44FD-A904-E4D5D5744CF8}" presName="conn2-1" presStyleLbl="parChTrans1D3" presStyleIdx="1" presStyleCnt="2"/>
      <dgm:spPr/>
    </dgm:pt>
    <dgm:pt modelId="{65F17E71-C419-4431-A280-E61E9CA51F17}" type="pres">
      <dgm:prSet presAssocID="{19564F5E-0C80-44FD-A904-E4D5D5744CF8}" presName="connTx" presStyleLbl="parChTrans1D3" presStyleIdx="1" presStyleCnt="2"/>
      <dgm:spPr/>
    </dgm:pt>
    <dgm:pt modelId="{25C8D3DF-42E6-4490-B57D-E1DFFA8FE873}" type="pres">
      <dgm:prSet presAssocID="{CFFCD34F-BBE9-4716-A633-AD0E4956D6CC}" presName="root2" presStyleCnt="0"/>
      <dgm:spPr/>
    </dgm:pt>
    <dgm:pt modelId="{4D3D2539-049B-4559-A135-EA2A46EF549C}" type="pres">
      <dgm:prSet presAssocID="{CFFCD34F-BBE9-4716-A633-AD0E4956D6CC}" presName="LevelTwoTextNode" presStyleLbl="node3" presStyleIdx="1" presStyleCnt="2">
        <dgm:presLayoutVars>
          <dgm:chPref val="3"/>
        </dgm:presLayoutVars>
      </dgm:prSet>
      <dgm:spPr/>
    </dgm:pt>
    <dgm:pt modelId="{40172092-AF8F-451E-8CA1-DA633199A638}" type="pres">
      <dgm:prSet presAssocID="{CFFCD34F-BBE9-4716-A633-AD0E4956D6CC}" presName="level3hierChild" presStyleCnt="0"/>
      <dgm:spPr/>
    </dgm:pt>
  </dgm:ptLst>
  <dgm:cxnLst>
    <dgm:cxn modelId="{9CD7761D-7EA7-F548-B1EB-46BAC3162B9A}" type="presOf" srcId="{7AC842DB-8749-4C07-8D91-665A02F14C8E}" destId="{1762F089-D340-40ED-85BC-7D436E0E402C}" srcOrd="0" destOrd="0" presId="urn:microsoft.com/office/officeart/2005/8/layout/hierarchy2"/>
    <dgm:cxn modelId="{B4951C1F-688E-5542-980B-C81CBEE8DA9A}" type="presOf" srcId="{9FF84FFD-B762-45A5-9096-B40FA7C7AB2F}" destId="{8D0722E4-68C8-4CDF-89F3-AE4735EBD098}" srcOrd="1" destOrd="0" presId="urn:microsoft.com/office/officeart/2005/8/layout/hierarchy2"/>
    <dgm:cxn modelId="{F90C871F-A396-4B61-AD78-29F437AF42F0}" srcId="{B50D4274-73EC-4192-B973-14013D7DF18C}" destId="{7AC842DB-8749-4C07-8D91-665A02F14C8E}" srcOrd="0" destOrd="0" parTransId="{FBF2C5A7-6EF7-4DB0-8D86-01FCB1ECE37C}" sibTransId="{1567A502-D33E-40E9-B43E-CA2CD0B79CAA}"/>
    <dgm:cxn modelId="{1186422A-6921-6A4A-9086-DC93305D7E16}" type="presOf" srcId="{A394E347-9EA6-4527-A4E5-0D7E2176B024}" destId="{172A1E0A-B3AD-8847-BD06-1EFA2F3DC4FF}" srcOrd="1" destOrd="0" presId="urn:microsoft.com/office/officeart/2005/8/layout/hierarchy2"/>
    <dgm:cxn modelId="{58DF842B-254A-4FE2-96D2-98663F7FB7B9}" srcId="{433060E1-D42E-BC47-9B95-ED0629E07318}" destId="{B50D4274-73EC-4192-B973-14013D7DF18C}" srcOrd="0" destOrd="0" parTransId="{A394E347-9EA6-4527-A4E5-0D7E2176B024}" sibTransId="{E3E0EA65-C469-4C08-8A2A-3F617D0B8609}"/>
    <dgm:cxn modelId="{1BD2883E-F2B7-416F-A282-D93E20F3A8CE}" srcId="{7AC842DB-8749-4C07-8D91-665A02F14C8E}" destId="{E10FBD36-7174-454F-9AD1-484439153C9C}" srcOrd="2" destOrd="0" parTransId="{9FF84FFD-B762-45A5-9096-B40FA7C7AB2F}" sibTransId="{5FB018E7-CCB4-4EA6-BAE3-41FA59588B40}"/>
    <dgm:cxn modelId="{1A02616A-B4C8-054E-B2DF-C1595570B87E}" srcId="{A13A17BC-86DC-4191-9F00-BE94310490A7}" destId="{433060E1-D42E-BC47-9B95-ED0629E07318}" srcOrd="0" destOrd="0" parTransId="{E018F4AE-83AB-B14C-883C-9EBCD0F8B991}" sibTransId="{459840A2-9C14-F546-A024-C57EB1D76C2F}"/>
    <dgm:cxn modelId="{01E7524E-908B-8346-A894-DC554A158AE0}" type="presOf" srcId="{EA35C45C-54E9-4246-AB9A-845DE5B76AFE}" destId="{F55A1CBB-F1F0-4F27-8287-8DEE6E042453}" srcOrd="0" destOrd="0" presId="urn:microsoft.com/office/officeart/2005/8/layout/hierarchy2"/>
    <dgm:cxn modelId="{C6F7554E-0116-D84C-B101-9392A1A12D19}" type="presOf" srcId="{9FF84FFD-B762-45A5-9096-B40FA7C7AB2F}" destId="{BFB3C726-9DE0-4CB9-91EA-88514A487B1D}" srcOrd="0" destOrd="0" presId="urn:microsoft.com/office/officeart/2005/8/layout/hierarchy2"/>
    <dgm:cxn modelId="{E99FA870-4A11-2A4A-80E3-44C7ABBD31A4}" type="presOf" srcId="{B5DDFF22-FAC8-46C1-A18C-1E4C4E3C4961}" destId="{B8ADA56D-C782-418A-8824-720DACFACD77}" srcOrd="0" destOrd="0" presId="urn:microsoft.com/office/officeart/2005/8/layout/hierarchy2"/>
    <dgm:cxn modelId="{F721DF52-68FE-E54C-AC75-365F7B505C43}" type="presOf" srcId="{E10FBD36-7174-454F-9AD1-484439153C9C}" destId="{780761D7-752D-4836-8347-1C475DC16730}" srcOrd="0" destOrd="0" presId="urn:microsoft.com/office/officeart/2005/8/layout/hierarchy2"/>
    <dgm:cxn modelId="{23DDDC73-2839-4594-8701-2A744DEA5FCA}" type="presOf" srcId="{A13A17BC-86DC-4191-9F00-BE94310490A7}" destId="{39FFF26E-CCF3-4968-B85B-899CBAD17455}" srcOrd="0" destOrd="0" presId="urn:microsoft.com/office/officeart/2005/8/layout/hierarchy2"/>
    <dgm:cxn modelId="{12892D55-7B9D-48C5-8171-1EE5A9448503}" srcId="{934F4013-9F1E-4864-99E3-FB07037ACC92}" destId="{CFFCD34F-BBE9-4716-A633-AD0E4956D6CC}" srcOrd="0" destOrd="0" parTransId="{19564F5E-0C80-44FD-A904-E4D5D5744CF8}" sibTransId="{E507D418-CB14-4728-B0A1-201D2C02C595}"/>
    <dgm:cxn modelId="{7E0AA177-7BEA-3D4A-93DD-FC42E866E726}" type="presOf" srcId="{17DB2FA8-21F5-4011-AA66-78CD1630436D}" destId="{A6DFA65D-D819-AE43-9A4E-0018E6040CA3}" srcOrd="1" destOrd="0" presId="urn:microsoft.com/office/officeart/2005/8/layout/hierarchy2"/>
    <dgm:cxn modelId="{E174347A-2908-934E-BB6D-656D8675E03B}" type="presOf" srcId="{934F4013-9F1E-4864-99E3-FB07037ACC92}" destId="{FF1303B2-E7F9-BE47-8542-E2A27D90041D}" srcOrd="0" destOrd="0" presId="urn:microsoft.com/office/officeart/2005/8/layout/hierarchy2"/>
    <dgm:cxn modelId="{84DD257F-78BE-2C4F-85D5-B488FE325BB2}" type="presOf" srcId="{B50D4274-73EC-4192-B973-14013D7DF18C}" destId="{15076738-85E8-E248-8756-E6EF2BA19793}" srcOrd="0" destOrd="0" presId="urn:microsoft.com/office/officeart/2005/8/layout/hierarchy2"/>
    <dgm:cxn modelId="{4B86657F-4510-C643-B5C3-C4299365FE26}" type="presOf" srcId="{FBF2C5A7-6EF7-4DB0-8D86-01FCB1ECE37C}" destId="{84426027-ADFE-4543-B5BA-CC9890090DBF}" srcOrd="0" destOrd="0" presId="urn:microsoft.com/office/officeart/2005/8/layout/hierarchy2"/>
    <dgm:cxn modelId="{34C8E6A5-742C-4432-8273-E783AC8B9B5D}" srcId="{7AC842DB-8749-4C07-8D91-665A02F14C8E}" destId="{6F74B476-15D1-41F5-A100-8534557A4EA9}" srcOrd="1" destOrd="0" parTransId="{02A694BE-01E0-4CA9-A6D0-938E833F76A0}" sibTransId="{C3084347-00C5-490D-B90A-BC5910F04711}"/>
    <dgm:cxn modelId="{8199D3A9-0F68-964A-9B80-9E9D4F043150}" type="presOf" srcId="{B5DDFF22-FAC8-46C1-A18C-1E4C4E3C4961}" destId="{6CD7C993-98D7-40A0-93B6-67725D0A5912}" srcOrd="1" destOrd="0" presId="urn:microsoft.com/office/officeart/2005/8/layout/hierarchy2"/>
    <dgm:cxn modelId="{BD9D22AA-7D1A-8748-8068-6D0C5E3AA0E0}" type="presOf" srcId="{02A694BE-01E0-4CA9-A6D0-938E833F76A0}" destId="{8B4C96FD-C5C5-4417-909D-C69FA09EA1D0}" srcOrd="0" destOrd="0" presId="urn:microsoft.com/office/officeart/2005/8/layout/hierarchy2"/>
    <dgm:cxn modelId="{6E73A0AC-046C-8B48-8457-DF96AC132082}" type="presOf" srcId="{433060E1-D42E-BC47-9B95-ED0629E07318}" destId="{F4671FDA-F70F-0A4F-9A03-16C83C0EBCF3}" srcOrd="0" destOrd="0" presId="urn:microsoft.com/office/officeart/2005/8/layout/hierarchy2"/>
    <dgm:cxn modelId="{DDE534AD-0613-4644-BDAB-8FB6C67FF24A}" type="presOf" srcId="{19564F5E-0C80-44FD-A904-E4D5D5744CF8}" destId="{65F17E71-C419-4431-A280-E61E9CA51F17}" srcOrd="1" destOrd="0" presId="urn:microsoft.com/office/officeart/2005/8/layout/hierarchy2"/>
    <dgm:cxn modelId="{A09305B8-7A7B-4C4F-904A-DA1CB9CFAD50}" srcId="{7AC842DB-8749-4C07-8D91-665A02F14C8E}" destId="{EA35C45C-54E9-4246-AB9A-845DE5B76AFE}" srcOrd="0" destOrd="0" parTransId="{B5DDFF22-FAC8-46C1-A18C-1E4C4E3C4961}" sibTransId="{DDD0D824-D766-465C-8F3C-431C1606BAA9}"/>
    <dgm:cxn modelId="{F3C5A1C5-C0D2-BF4E-B0ED-94760460C766}" type="presOf" srcId="{17DB2FA8-21F5-4011-AA66-78CD1630436D}" destId="{B0866808-6E81-8B48-A69B-DB97379A91A5}" srcOrd="0" destOrd="0" presId="urn:microsoft.com/office/officeart/2005/8/layout/hierarchy2"/>
    <dgm:cxn modelId="{342213C7-2918-C14E-A02B-1FC4E2D46F6B}" type="presOf" srcId="{CFFCD34F-BBE9-4716-A633-AD0E4956D6CC}" destId="{4D3D2539-049B-4559-A135-EA2A46EF549C}" srcOrd="0" destOrd="0" presId="urn:microsoft.com/office/officeart/2005/8/layout/hierarchy2"/>
    <dgm:cxn modelId="{FA3A22CC-0468-7448-A64A-3E4943BE8365}" type="presOf" srcId="{6F74B476-15D1-41F5-A100-8534557A4EA9}" destId="{421D4A4A-1A15-4421-98D7-B85AFEFA4B2B}" srcOrd="0" destOrd="0" presId="urn:microsoft.com/office/officeart/2005/8/layout/hierarchy2"/>
    <dgm:cxn modelId="{E9B83EDB-D740-A24F-AC72-3869788E8462}" type="presOf" srcId="{19564F5E-0C80-44FD-A904-E4D5D5744CF8}" destId="{F1D1ECBD-D622-4EB3-982E-CA8FCF1F011E}" srcOrd="0" destOrd="0" presId="urn:microsoft.com/office/officeart/2005/8/layout/hierarchy2"/>
    <dgm:cxn modelId="{96285EE4-7527-E84F-ABBB-159BA94B4EB3}" type="presOf" srcId="{02A694BE-01E0-4CA9-A6D0-938E833F76A0}" destId="{DD8D5FE7-15B6-4F7D-A0F2-2445BBDE7D46}" srcOrd="1" destOrd="0" presId="urn:microsoft.com/office/officeart/2005/8/layout/hierarchy2"/>
    <dgm:cxn modelId="{10F374EF-4656-0B41-82E3-E1633E46ED24}" type="presOf" srcId="{A394E347-9EA6-4527-A4E5-0D7E2176B024}" destId="{88AD4C62-78AC-714D-B2A7-419A683D4A96}" srcOrd="0" destOrd="0" presId="urn:microsoft.com/office/officeart/2005/8/layout/hierarchy2"/>
    <dgm:cxn modelId="{53CBDEF0-3E4B-48B8-951C-875DD6F29B22}" srcId="{433060E1-D42E-BC47-9B95-ED0629E07318}" destId="{934F4013-9F1E-4864-99E3-FB07037ACC92}" srcOrd="1" destOrd="0" parTransId="{17DB2FA8-21F5-4011-AA66-78CD1630436D}" sibTransId="{78A3A8E3-5D02-49BB-A3BC-DCC6B456B8A8}"/>
    <dgm:cxn modelId="{D17ADEF4-43D1-F84D-8E7B-A7D5383DAEF5}" type="presOf" srcId="{FBF2C5A7-6EF7-4DB0-8D86-01FCB1ECE37C}" destId="{25010536-E32B-44DE-8645-46E9DBF400DE}" srcOrd="1" destOrd="0" presId="urn:microsoft.com/office/officeart/2005/8/layout/hierarchy2"/>
    <dgm:cxn modelId="{57FE6642-5A30-5746-9431-13FCB6C08C56}" type="presParOf" srcId="{39FFF26E-CCF3-4968-B85B-899CBAD17455}" destId="{95FD7462-96D6-9F43-A353-FFC9C3DCA45E}" srcOrd="0" destOrd="0" presId="urn:microsoft.com/office/officeart/2005/8/layout/hierarchy2"/>
    <dgm:cxn modelId="{CFAF0A27-F0DC-CF48-8077-BA60B61F632D}" type="presParOf" srcId="{95FD7462-96D6-9F43-A353-FFC9C3DCA45E}" destId="{F4671FDA-F70F-0A4F-9A03-16C83C0EBCF3}" srcOrd="0" destOrd="0" presId="urn:microsoft.com/office/officeart/2005/8/layout/hierarchy2"/>
    <dgm:cxn modelId="{9BDF29F1-821D-6947-877F-6386C3EC5AC2}" type="presParOf" srcId="{95FD7462-96D6-9F43-A353-FFC9C3DCA45E}" destId="{942D9912-9A06-284B-9338-D1BB4A17EEE9}" srcOrd="1" destOrd="0" presId="urn:microsoft.com/office/officeart/2005/8/layout/hierarchy2"/>
    <dgm:cxn modelId="{4271D8C3-5491-B14F-A299-5D523D651FCA}" type="presParOf" srcId="{942D9912-9A06-284B-9338-D1BB4A17EEE9}" destId="{88AD4C62-78AC-714D-B2A7-419A683D4A96}" srcOrd="0" destOrd="0" presId="urn:microsoft.com/office/officeart/2005/8/layout/hierarchy2"/>
    <dgm:cxn modelId="{46AD061E-9541-7048-B0B3-FB33BF4C0BA7}" type="presParOf" srcId="{88AD4C62-78AC-714D-B2A7-419A683D4A96}" destId="{172A1E0A-B3AD-8847-BD06-1EFA2F3DC4FF}" srcOrd="0" destOrd="0" presId="urn:microsoft.com/office/officeart/2005/8/layout/hierarchy2"/>
    <dgm:cxn modelId="{DD69FD39-CAAF-044D-B780-CF91BBF266D7}" type="presParOf" srcId="{942D9912-9A06-284B-9338-D1BB4A17EEE9}" destId="{A7B9FF54-A903-084E-9E0B-E17463CAF076}" srcOrd="1" destOrd="0" presId="urn:microsoft.com/office/officeart/2005/8/layout/hierarchy2"/>
    <dgm:cxn modelId="{0FBA7BC0-22F6-AB4A-A533-AC5147D23423}" type="presParOf" srcId="{A7B9FF54-A903-084E-9E0B-E17463CAF076}" destId="{15076738-85E8-E248-8756-E6EF2BA19793}" srcOrd="0" destOrd="0" presId="urn:microsoft.com/office/officeart/2005/8/layout/hierarchy2"/>
    <dgm:cxn modelId="{978CC8CB-1B30-9844-9457-86E8475EA2CA}" type="presParOf" srcId="{A7B9FF54-A903-084E-9E0B-E17463CAF076}" destId="{CE26118E-6536-914B-8610-AF139F12BDB9}" srcOrd="1" destOrd="0" presId="urn:microsoft.com/office/officeart/2005/8/layout/hierarchy2"/>
    <dgm:cxn modelId="{DAD7B78A-CEA4-FD41-B03D-FF54D3A9707A}" type="presParOf" srcId="{CE26118E-6536-914B-8610-AF139F12BDB9}" destId="{84426027-ADFE-4543-B5BA-CC9890090DBF}" srcOrd="0" destOrd="0" presId="urn:microsoft.com/office/officeart/2005/8/layout/hierarchy2"/>
    <dgm:cxn modelId="{D973357D-906A-9D4E-9DFA-32A44C621984}" type="presParOf" srcId="{84426027-ADFE-4543-B5BA-CC9890090DBF}" destId="{25010536-E32B-44DE-8645-46E9DBF400DE}" srcOrd="0" destOrd="0" presId="urn:microsoft.com/office/officeart/2005/8/layout/hierarchy2"/>
    <dgm:cxn modelId="{0E08EF71-2158-BE46-99B9-F4006D53A7A5}" type="presParOf" srcId="{CE26118E-6536-914B-8610-AF139F12BDB9}" destId="{D9DCBCAC-86A4-4608-A8B8-60375F83310B}" srcOrd="1" destOrd="0" presId="urn:microsoft.com/office/officeart/2005/8/layout/hierarchy2"/>
    <dgm:cxn modelId="{CC0EE69F-4581-2F4D-9375-F27AF59B9A77}" type="presParOf" srcId="{D9DCBCAC-86A4-4608-A8B8-60375F83310B}" destId="{1762F089-D340-40ED-85BC-7D436E0E402C}" srcOrd="0" destOrd="0" presId="urn:microsoft.com/office/officeart/2005/8/layout/hierarchy2"/>
    <dgm:cxn modelId="{47430CB8-9867-7F44-A03B-CF218F28E371}" type="presParOf" srcId="{D9DCBCAC-86A4-4608-A8B8-60375F83310B}" destId="{F7EFAE5B-283A-4017-BAD6-1D3913A74665}" srcOrd="1" destOrd="0" presId="urn:microsoft.com/office/officeart/2005/8/layout/hierarchy2"/>
    <dgm:cxn modelId="{D0EAA123-8BF1-0449-A3ED-8478D008B8B9}" type="presParOf" srcId="{F7EFAE5B-283A-4017-BAD6-1D3913A74665}" destId="{B8ADA56D-C782-418A-8824-720DACFACD77}" srcOrd="0" destOrd="0" presId="urn:microsoft.com/office/officeart/2005/8/layout/hierarchy2"/>
    <dgm:cxn modelId="{56F3CFC8-CD2D-344B-AE19-206B9A37DCC9}" type="presParOf" srcId="{B8ADA56D-C782-418A-8824-720DACFACD77}" destId="{6CD7C993-98D7-40A0-93B6-67725D0A5912}" srcOrd="0" destOrd="0" presId="urn:microsoft.com/office/officeart/2005/8/layout/hierarchy2"/>
    <dgm:cxn modelId="{3D862407-D38F-2242-A1D5-4409E1B1E0AA}" type="presParOf" srcId="{F7EFAE5B-283A-4017-BAD6-1D3913A74665}" destId="{36F84215-C132-4878-AC50-522FE7D4E945}" srcOrd="1" destOrd="0" presId="urn:microsoft.com/office/officeart/2005/8/layout/hierarchy2"/>
    <dgm:cxn modelId="{4AC11945-1123-A444-A499-18CB389FD13E}" type="presParOf" srcId="{36F84215-C132-4878-AC50-522FE7D4E945}" destId="{F55A1CBB-F1F0-4F27-8287-8DEE6E042453}" srcOrd="0" destOrd="0" presId="urn:microsoft.com/office/officeart/2005/8/layout/hierarchy2"/>
    <dgm:cxn modelId="{05804045-2158-6140-9649-085149DA4C76}" type="presParOf" srcId="{36F84215-C132-4878-AC50-522FE7D4E945}" destId="{67F41A07-1C7E-4A61-9DAB-977B8941C268}" srcOrd="1" destOrd="0" presId="urn:microsoft.com/office/officeart/2005/8/layout/hierarchy2"/>
    <dgm:cxn modelId="{0FA83947-03AF-334E-90F7-D7EDFBBE8DC6}" type="presParOf" srcId="{F7EFAE5B-283A-4017-BAD6-1D3913A74665}" destId="{8B4C96FD-C5C5-4417-909D-C69FA09EA1D0}" srcOrd="2" destOrd="0" presId="urn:microsoft.com/office/officeart/2005/8/layout/hierarchy2"/>
    <dgm:cxn modelId="{E1EEED86-1844-6841-B2AD-2B6379DBC5CA}" type="presParOf" srcId="{8B4C96FD-C5C5-4417-909D-C69FA09EA1D0}" destId="{DD8D5FE7-15B6-4F7D-A0F2-2445BBDE7D46}" srcOrd="0" destOrd="0" presId="urn:microsoft.com/office/officeart/2005/8/layout/hierarchy2"/>
    <dgm:cxn modelId="{A17266CD-B6D5-E648-9F2F-15A3955DA544}" type="presParOf" srcId="{F7EFAE5B-283A-4017-BAD6-1D3913A74665}" destId="{B94C8618-6CE8-43BA-8303-2CECDF6DB410}" srcOrd="3" destOrd="0" presId="urn:microsoft.com/office/officeart/2005/8/layout/hierarchy2"/>
    <dgm:cxn modelId="{67522F92-0A42-BC44-B5CE-9C835603AC3B}" type="presParOf" srcId="{B94C8618-6CE8-43BA-8303-2CECDF6DB410}" destId="{421D4A4A-1A15-4421-98D7-B85AFEFA4B2B}" srcOrd="0" destOrd="0" presId="urn:microsoft.com/office/officeart/2005/8/layout/hierarchy2"/>
    <dgm:cxn modelId="{F66EAC0E-E55F-E54B-816F-0C7B9CA6296A}" type="presParOf" srcId="{B94C8618-6CE8-43BA-8303-2CECDF6DB410}" destId="{26FB2BDB-ECBB-4398-9FEA-494547AFE27E}" srcOrd="1" destOrd="0" presId="urn:microsoft.com/office/officeart/2005/8/layout/hierarchy2"/>
    <dgm:cxn modelId="{81A3E8B8-7091-DD43-80DA-63C10012A880}" type="presParOf" srcId="{F7EFAE5B-283A-4017-BAD6-1D3913A74665}" destId="{BFB3C726-9DE0-4CB9-91EA-88514A487B1D}" srcOrd="4" destOrd="0" presId="urn:microsoft.com/office/officeart/2005/8/layout/hierarchy2"/>
    <dgm:cxn modelId="{295D8702-F097-324A-BC04-9AE509F1927F}" type="presParOf" srcId="{BFB3C726-9DE0-4CB9-91EA-88514A487B1D}" destId="{8D0722E4-68C8-4CDF-89F3-AE4735EBD098}" srcOrd="0" destOrd="0" presId="urn:microsoft.com/office/officeart/2005/8/layout/hierarchy2"/>
    <dgm:cxn modelId="{69959D38-7DC0-A64F-9EE1-33DD451F967B}" type="presParOf" srcId="{F7EFAE5B-283A-4017-BAD6-1D3913A74665}" destId="{ECF67395-60B4-4E97-8EAD-365357D811A5}" srcOrd="5" destOrd="0" presId="urn:microsoft.com/office/officeart/2005/8/layout/hierarchy2"/>
    <dgm:cxn modelId="{9BAE0EC5-EA0D-574C-9CC5-D97997DEDF23}" type="presParOf" srcId="{ECF67395-60B4-4E97-8EAD-365357D811A5}" destId="{780761D7-752D-4836-8347-1C475DC16730}" srcOrd="0" destOrd="0" presId="urn:microsoft.com/office/officeart/2005/8/layout/hierarchy2"/>
    <dgm:cxn modelId="{FB7E0D69-DC4B-F543-88F4-E4514F46124A}" type="presParOf" srcId="{ECF67395-60B4-4E97-8EAD-365357D811A5}" destId="{17D2FA60-AAE1-4718-B4A4-EA1A92F38304}" srcOrd="1" destOrd="0" presId="urn:microsoft.com/office/officeart/2005/8/layout/hierarchy2"/>
    <dgm:cxn modelId="{FA0C0661-43C9-8F45-85FB-F284E0588262}" type="presParOf" srcId="{942D9912-9A06-284B-9338-D1BB4A17EEE9}" destId="{B0866808-6E81-8B48-A69B-DB97379A91A5}" srcOrd="2" destOrd="0" presId="urn:microsoft.com/office/officeart/2005/8/layout/hierarchy2"/>
    <dgm:cxn modelId="{9381D7C8-A269-0044-9641-2AEB30910AFE}" type="presParOf" srcId="{B0866808-6E81-8B48-A69B-DB97379A91A5}" destId="{A6DFA65D-D819-AE43-9A4E-0018E6040CA3}" srcOrd="0" destOrd="0" presId="urn:microsoft.com/office/officeart/2005/8/layout/hierarchy2"/>
    <dgm:cxn modelId="{68A9D82C-C54E-114C-9E54-F0853C51629D}" type="presParOf" srcId="{942D9912-9A06-284B-9338-D1BB4A17EEE9}" destId="{60A39DAA-FB43-D54A-A30F-9B6E2991EDEC}" srcOrd="3" destOrd="0" presId="urn:microsoft.com/office/officeart/2005/8/layout/hierarchy2"/>
    <dgm:cxn modelId="{5AAC4E9B-DE67-E54C-91EB-0DC6CB3EAF84}" type="presParOf" srcId="{60A39DAA-FB43-D54A-A30F-9B6E2991EDEC}" destId="{FF1303B2-E7F9-BE47-8542-E2A27D90041D}" srcOrd="0" destOrd="0" presId="urn:microsoft.com/office/officeart/2005/8/layout/hierarchy2"/>
    <dgm:cxn modelId="{113618EF-36B1-1B49-8234-A0F40D4B462F}" type="presParOf" srcId="{60A39DAA-FB43-D54A-A30F-9B6E2991EDEC}" destId="{9386BE4B-D9E9-F444-B9D4-6C7A78A910E2}" srcOrd="1" destOrd="0" presId="urn:microsoft.com/office/officeart/2005/8/layout/hierarchy2"/>
    <dgm:cxn modelId="{3BCC31C0-893F-DE49-9CD6-C34416338B52}" type="presParOf" srcId="{9386BE4B-D9E9-F444-B9D4-6C7A78A910E2}" destId="{F1D1ECBD-D622-4EB3-982E-CA8FCF1F011E}" srcOrd="0" destOrd="0" presId="urn:microsoft.com/office/officeart/2005/8/layout/hierarchy2"/>
    <dgm:cxn modelId="{D8556164-B80F-4848-9AD7-E895FE4951F1}" type="presParOf" srcId="{F1D1ECBD-D622-4EB3-982E-CA8FCF1F011E}" destId="{65F17E71-C419-4431-A280-E61E9CA51F17}" srcOrd="0" destOrd="0" presId="urn:microsoft.com/office/officeart/2005/8/layout/hierarchy2"/>
    <dgm:cxn modelId="{272893FD-7C55-5B41-9ED4-98CE36A37880}" type="presParOf" srcId="{9386BE4B-D9E9-F444-B9D4-6C7A78A910E2}" destId="{25C8D3DF-42E6-4490-B57D-E1DFFA8FE873}" srcOrd="1" destOrd="0" presId="urn:microsoft.com/office/officeart/2005/8/layout/hierarchy2"/>
    <dgm:cxn modelId="{D7FFEC20-4ECE-F240-B728-753F362E8FDE}" type="presParOf" srcId="{25C8D3DF-42E6-4490-B57D-E1DFFA8FE873}" destId="{4D3D2539-049B-4559-A135-EA2A46EF549C}" srcOrd="0" destOrd="0" presId="urn:microsoft.com/office/officeart/2005/8/layout/hierarchy2"/>
    <dgm:cxn modelId="{9B2836F5-2967-1749-898F-89173CF36208}" type="presParOf" srcId="{25C8D3DF-42E6-4490-B57D-E1DFFA8FE873}" destId="{40172092-AF8F-451E-8CA1-DA633199A638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671FDA-F70F-0A4F-9A03-16C83C0EBCF3}">
      <dsp:nvSpPr>
        <dsp:cNvPr id="0" name=""/>
        <dsp:cNvSpPr/>
      </dsp:nvSpPr>
      <dsp:spPr>
        <a:xfrm>
          <a:off x="0" y="1496347"/>
          <a:ext cx="1278109" cy="639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Using ssh</a:t>
          </a:r>
        </a:p>
      </dsp:txBody>
      <dsp:txXfrm>
        <a:off x="18717" y="1515064"/>
        <a:ext cx="1240675" cy="601620"/>
      </dsp:txXfrm>
    </dsp:sp>
    <dsp:sp modelId="{88AD4C62-78AC-714D-B2A7-419A683D4A96}">
      <dsp:nvSpPr>
        <dsp:cNvPr id="0" name=""/>
        <dsp:cNvSpPr/>
      </dsp:nvSpPr>
      <dsp:spPr>
        <a:xfrm rot="19052512">
          <a:off x="1191756" y="1575144"/>
          <a:ext cx="658602" cy="36870"/>
        </a:xfrm>
        <a:custGeom>
          <a:avLst/>
          <a:gdLst/>
          <a:ahLst/>
          <a:cxnLst/>
          <a:rect l="0" t="0" r="0" b="0"/>
          <a:pathLst>
            <a:path>
              <a:moveTo>
                <a:pt x="0" y="18435"/>
              </a:moveTo>
              <a:lnTo>
                <a:pt x="658602" y="1843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1504592" y="1577114"/>
        <a:ext cx="32930" cy="32930"/>
      </dsp:txXfrm>
    </dsp:sp>
    <dsp:sp modelId="{15076738-85E8-E248-8756-E6EF2BA19793}">
      <dsp:nvSpPr>
        <dsp:cNvPr id="0" name=""/>
        <dsp:cNvSpPr/>
      </dsp:nvSpPr>
      <dsp:spPr>
        <a:xfrm>
          <a:off x="1764006" y="1051756"/>
          <a:ext cx="1278109" cy="639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What Operating System are you running?</a:t>
          </a:r>
        </a:p>
      </dsp:txBody>
      <dsp:txXfrm>
        <a:off x="1782723" y="1070473"/>
        <a:ext cx="1240675" cy="601620"/>
      </dsp:txXfrm>
    </dsp:sp>
    <dsp:sp modelId="{84426027-ADFE-4543-B5BA-CC9890090DBF}">
      <dsp:nvSpPr>
        <dsp:cNvPr id="0" name=""/>
        <dsp:cNvSpPr/>
      </dsp:nvSpPr>
      <dsp:spPr>
        <a:xfrm rot="21529008">
          <a:off x="3042058" y="1347279"/>
          <a:ext cx="539425" cy="36870"/>
        </a:xfrm>
        <a:custGeom>
          <a:avLst/>
          <a:gdLst/>
          <a:ahLst/>
          <a:cxnLst/>
          <a:rect l="0" t="0" r="0" b="0"/>
          <a:pathLst>
            <a:path>
              <a:moveTo>
                <a:pt x="0" y="18435"/>
              </a:moveTo>
              <a:lnTo>
                <a:pt x="539425" y="184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298285" y="1352229"/>
        <a:ext cx="26971" cy="26971"/>
      </dsp:txXfrm>
    </dsp:sp>
    <dsp:sp modelId="{1762F089-D340-40ED-85BC-7D436E0E402C}">
      <dsp:nvSpPr>
        <dsp:cNvPr id="0" name=""/>
        <dsp:cNvSpPr/>
      </dsp:nvSpPr>
      <dsp:spPr>
        <a:xfrm>
          <a:off x="3581426" y="1040618"/>
          <a:ext cx="1278109" cy="639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Microsoft Windows</a:t>
          </a:r>
        </a:p>
      </dsp:txBody>
      <dsp:txXfrm>
        <a:off x="3600143" y="1059335"/>
        <a:ext cx="1240675" cy="601620"/>
      </dsp:txXfrm>
    </dsp:sp>
    <dsp:sp modelId="{B8ADA56D-C782-418A-8824-720DACFACD77}">
      <dsp:nvSpPr>
        <dsp:cNvPr id="0" name=""/>
        <dsp:cNvSpPr/>
      </dsp:nvSpPr>
      <dsp:spPr>
        <a:xfrm rot="18456482">
          <a:off x="4696281" y="1009874"/>
          <a:ext cx="837752" cy="36870"/>
        </a:xfrm>
        <a:custGeom>
          <a:avLst/>
          <a:gdLst/>
          <a:ahLst/>
          <a:cxnLst/>
          <a:rect l="0" t="0" r="0" b="0"/>
          <a:pathLst>
            <a:path>
              <a:moveTo>
                <a:pt x="0" y="18435"/>
              </a:moveTo>
              <a:lnTo>
                <a:pt x="837752" y="184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94214" y="1007366"/>
        <a:ext cx="41887" cy="41887"/>
      </dsp:txXfrm>
    </dsp:sp>
    <dsp:sp modelId="{F55A1CBB-F1F0-4F27-8287-8DEE6E042453}">
      <dsp:nvSpPr>
        <dsp:cNvPr id="0" name=""/>
        <dsp:cNvSpPr/>
      </dsp:nvSpPr>
      <dsp:spPr>
        <a:xfrm>
          <a:off x="5370779" y="376947"/>
          <a:ext cx="1278109" cy="639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PuTTY (external program)</a:t>
          </a:r>
        </a:p>
      </dsp:txBody>
      <dsp:txXfrm>
        <a:off x="5389496" y="395664"/>
        <a:ext cx="1240675" cy="601620"/>
      </dsp:txXfrm>
    </dsp:sp>
    <dsp:sp modelId="{8B4C96FD-C5C5-4417-909D-C69FA09EA1D0}">
      <dsp:nvSpPr>
        <dsp:cNvPr id="0" name=""/>
        <dsp:cNvSpPr/>
      </dsp:nvSpPr>
      <dsp:spPr>
        <a:xfrm rot="18048">
          <a:off x="4859532" y="1343052"/>
          <a:ext cx="511250" cy="36870"/>
        </a:xfrm>
        <a:custGeom>
          <a:avLst/>
          <a:gdLst/>
          <a:ahLst/>
          <a:cxnLst/>
          <a:rect l="0" t="0" r="0" b="0"/>
          <a:pathLst>
            <a:path>
              <a:moveTo>
                <a:pt x="0" y="18435"/>
              </a:moveTo>
              <a:lnTo>
                <a:pt x="511250" y="184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102376" y="1348706"/>
        <a:ext cx="25562" cy="25562"/>
      </dsp:txXfrm>
    </dsp:sp>
    <dsp:sp modelId="{421D4A4A-1A15-4421-98D7-B85AFEFA4B2B}">
      <dsp:nvSpPr>
        <dsp:cNvPr id="0" name=""/>
        <dsp:cNvSpPr/>
      </dsp:nvSpPr>
      <dsp:spPr>
        <a:xfrm>
          <a:off x="5370779" y="1043302"/>
          <a:ext cx="1278109" cy="639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PowerShell</a:t>
          </a:r>
        </a:p>
      </dsp:txBody>
      <dsp:txXfrm>
        <a:off x="5389496" y="1062019"/>
        <a:ext cx="1240675" cy="601620"/>
      </dsp:txXfrm>
    </dsp:sp>
    <dsp:sp modelId="{BFB3C726-9DE0-4CB9-91EA-88514A487B1D}">
      <dsp:nvSpPr>
        <dsp:cNvPr id="0" name=""/>
        <dsp:cNvSpPr/>
      </dsp:nvSpPr>
      <dsp:spPr>
        <a:xfrm rot="3177966">
          <a:off x="4690739" y="1680514"/>
          <a:ext cx="848836" cy="36870"/>
        </a:xfrm>
        <a:custGeom>
          <a:avLst/>
          <a:gdLst/>
          <a:ahLst/>
          <a:cxnLst/>
          <a:rect l="0" t="0" r="0" b="0"/>
          <a:pathLst>
            <a:path>
              <a:moveTo>
                <a:pt x="0" y="18435"/>
              </a:moveTo>
              <a:lnTo>
                <a:pt x="848836" y="184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93936" y="1677728"/>
        <a:ext cx="42441" cy="42441"/>
      </dsp:txXfrm>
    </dsp:sp>
    <dsp:sp modelId="{780761D7-752D-4836-8347-1C475DC16730}">
      <dsp:nvSpPr>
        <dsp:cNvPr id="0" name=""/>
        <dsp:cNvSpPr/>
      </dsp:nvSpPr>
      <dsp:spPr>
        <a:xfrm>
          <a:off x="5370779" y="1718226"/>
          <a:ext cx="1278109" cy="639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Bash via WSL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(Windows Subsystem for Linux)</a:t>
          </a:r>
        </a:p>
      </dsp:txBody>
      <dsp:txXfrm>
        <a:off x="5389496" y="1736943"/>
        <a:ext cx="1240675" cy="601620"/>
      </dsp:txXfrm>
    </dsp:sp>
    <dsp:sp modelId="{B0866808-6E81-8B48-A69B-DB97379A91A5}">
      <dsp:nvSpPr>
        <dsp:cNvPr id="0" name=""/>
        <dsp:cNvSpPr/>
      </dsp:nvSpPr>
      <dsp:spPr>
        <a:xfrm rot="2578896">
          <a:off x="1183817" y="2036925"/>
          <a:ext cx="702547" cy="36870"/>
        </a:xfrm>
        <a:custGeom>
          <a:avLst/>
          <a:gdLst/>
          <a:ahLst/>
          <a:cxnLst/>
          <a:rect l="0" t="0" r="0" b="0"/>
          <a:pathLst>
            <a:path>
              <a:moveTo>
                <a:pt x="0" y="18435"/>
              </a:moveTo>
              <a:lnTo>
                <a:pt x="702547" y="1843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1517527" y="2037796"/>
        <a:ext cx="35127" cy="35127"/>
      </dsp:txXfrm>
    </dsp:sp>
    <dsp:sp modelId="{FF1303B2-E7F9-BE47-8542-E2A27D90041D}">
      <dsp:nvSpPr>
        <dsp:cNvPr id="0" name=""/>
        <dsp:cNvSpPr/>
      </dsp:nvSpPr>
      <dsp:spPr>
        <a:xfrm>
          <a:off x="1792073" y="1975318"/>
          <a:ext cx="1278109" cy="639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macOS/Linux/BSD or any other Unix-like OS</a:t>
          </a:r>
        </a:p>
      </dsp:txBody>
      <dsp:txXfrm>
        <a:off x="1810790" y="1994035"/>
        <a:ext cx="1240675" cy="601620"/>
      </dsp:txXfrm>
    </dsp:sp>
    <dsp:sp modelId="{F1D1ECBD-D622-4EB3-982E-CA8FCF1F011E}">
      <dsp:nvSpPr>
        <dsp:cNvPr id="0" name=""/>
        <dsp:cNvSpPr/>
      </dsp:nvSpPr>
      <dsp:spPr>
        <a:xfrm>
          <a:off x="3070183" y="2276410"/>
          <a:ext cx="511243" cy="36870"/>
        </a:xfrm>
        <a:custGeom>
          <a:avLst/>
          <a:gdLst/>
          <a:ahLst/>
          <a:cxnLst/>
          <a:rect l="0" t="0" r="0" b="0"/>
          <a:pathLst>
            <a:path>
              <a:moveTo>
                <a:pt x="0" y="18435"/>
              </a:moveTo>
              <a:lnTo>
                <a:pt x="511243" y="184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13023" y="2282064"/>
        <a:ext cx="25562" cy="25562"/>
      </dsp:txXfrm>
    </dsp:sp>
    <dsp:sp modelId="{4D3D2539-049B-4559-A135-EA2A46EF549C}">
      <dsp:nvSpPr>
        <dsp:cNvPr id="0" name=""/>
        <dsp:cNvSpPr/>
      </dsp:nvSpPr>
      <dsp:spPr>
        <a:xfrm>
          <a:off x="3581426" y="1975318"/>
          <a:ext cx="1278109" cy="639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Terminal</a:t>
          </a:r>
        </a:p>
      </dsp:txBody>
      <dsp:txXfrm>
        <a:off x="3600143" y="1994035"/>
        <a:ext cx="1240675" cy="6016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0A3C962-C80E-12B7-4D48-FC84162F38E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255F6B-632F-A0E5-EC38-107389F1D49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4A1A8923-8444-45AD-BD91-FAD08CE890B6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5EEE8E-CECC-0D4C-8818-3B8DA7EF666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D9E88A-D4A9-A5C3-375F-B8B5428278A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D0BF2F48-DB6D-425D-9B3A-FC003A9CD2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59141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024" userDrawn="1">
          <p15:clr>
            <a:srgbClr val="F26B43"/>
          </p15:clr>
        </p15:guide>
        <p15:guide id="2" pos="230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2108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94b79200d9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94b79200d9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94b79200d9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94b79200d9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4b79200d9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94b79200d9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94b79200d9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94b79200d9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94b79200d9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94b79200d9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94b79200d9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94b79200d9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9705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6082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1680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168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f67a9f7f4e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f67a9f7f4e_0_547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625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4668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9671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926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890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162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58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90485EC-5B1E-A43F-5237-EEB3A5CB239E}"/>
              </a:ext>
            </a:extLst>
          </p:cNvPr>
          <p:cNvSpPr/>
          <p:nvPr/>
        </p:nvSpPr>
        <p:spPr>
          <a:xfrm>
            <a:off x="-9272" y="4554"/>
            <a:ext cx="9162545" cy="6848893"/>
          </a:xfrm>
          <a:prstGeom prst="rect">
            <a:avLst/>
          </a:prstGeom>
          <a:blipFill dpi="0"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2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1EE730-A77D-EBD3-9E1A-B9792788FBCE}"/>
              </a:ext>
            </a:extLst>
          </p:cNvPr>
          <p:cNvSpPr/>
          <p:nvPr/>
        </p:nvSpPr>
        <p:spPr>
          <a:xfrm>
            <a:off x="-9272" y="4554"/>
            <a:ext cx="9162545" cy="6848893"/>
          </a:xfrm>
          <a:prstGeom prst="rect">
            <a:avLst/>
          </a:prstGeom>
          <a:solidFill>
            <a:srgbClr val="EEEEE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2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24101" y="2877712"/>
            <a:ext cx="5139313" cy="2393350"/>
          </a:xfrm>
        </p:spPr>
        <p:txBody>
          <a:bodyPr>
            <a:normAutofit/>
          </a:bodyPr>
          <a:lstStyle>
            <a:lvl1pPr marL="342900" indent="-342900" algn="l"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Open Sans Medium" panose="020B0604020202020204" charset="0"/>
                <a:ea typeface="Open Sans Medium" panose="020B0604020202020204" charset="0"/>
                <a:cs typeface="Open Sans Medium" panose="020B060402020202020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43300" y="6482951"/>
            <a:ext cx="2057400" cy="365125"/>
          </a:xfrm>
        </p:spPr>
        <p:txBody>
          <a:bodyPr/>
          <a:lstStyle>
            <a:lvl1pPr algn="ctr">
              <a:defRPr/>
            </a:lvl1pPr>
          </a:lstStyle>
          <a:p>
            <a:fld id="{B66505C5-4861-4EC4-B61B-0F19C1509CF4}" type="datetimeFigureOut">
              <a:rPr lang="en-US" smtClean="0"/>
              <a:pPr/>
              <a:t>1/21/2023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-18545" y="6482950"/>
            <a:ext cx="30861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Shinwoo Kim - CS0449 Lab00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10" name="Google Shape;15;p2">
            <a:extLst>
              <a:ext uri="{FF2B5EF4-FFF2-40B4-BE49-F238E27FC236}">
                <a16:creationId xmlns:a16="http://schemas.microsoft.com/office/drawing/2014/main" id="{2068ECE9-44B7-043A-8C11-D5B04127C2C8}"/>
              </a:ext>
            </a:extLst>
          </p:cNvPr>
          <p:cNvSpPr/>
          <p:nvPr/>
        </p:nvSpPr>
        <p:spPr>
          <a:xfrm>
            <a:off x="-18545" y="-5644"/>
            <a:ext cx="9162545" cy="763875"/>
          </a:xfrm>
          <a:prstGeom prst="rect">
            <a:avLst/>
          </a:prstGeom>
          <a:solidFill>
            <a:srgbClr val="003594"/>
          </a:solidFill>
          <a:ln>
            <a:noFill/>
          </a:ln>
        </p:spPr>
        <p:txBody>
          <a:bodyPr spcFirstLastPara="1" wrap="square" lIns="63636" tIns="63636" rIns="63636" bIns="63636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72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A9B4159-2A9C-C287-A8E2-48CBA4E16C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101" y="4554"/>
            <a:ext cx="5537675" cy="749124"/>
          </a:xfrm>
        </p:spPr>
        <p:txBody>
          <a:bodyPr anchor="ctr">
            <a:normAutofit/>
          </a:bodyPr>
          <a:lstStyle>
            <a:lvl1pPr algn="r">
              <a:defRPr sz="3000">
                <a:solidFill>
                  <a:schemeClr val="bg1"/>
                </a:solidFill>
                <a:latin typeface="EB Garamond" panose="00000500000000000000" pitchFamily="2" charset="0"/>
                <a:ea typeface="EB Garamond" panose="00000500000000000000" pitchFamily="2" charset="0"/>
              </a:defRPr>
            </a:lvl1pPr>
          </a:lstStyle>
          <a:p>
            <a:r>
              <a:rPr lang="en-US" dirty="0"/>
              <a:t>Course Name</a:t>
            </a:r>
          </a:p>
        </p:txBody>
      </p:sp>
      <p:cxnSp>
        <p:nvCxnSpPr>
          <p:cNvPr id="11" name="Google Shape;18;p2">
            <a:extLst>
              <a:ext uri="{FF2B5EF4-FFF2-40B4-BE49-F238E27FC236}">
                <a16:creationId xmlns:a16="http://schemas.microsoft.com/office/drawing/2014/main" id="{408095C7-19F4-3725-B9EB-0716AFA87C78}"/>
              </a:ext>
            </a:extLst>
          </p:cNvPr>
          <p:cNvCxnSpPr/>
          <p:nvPr/>
        </p:nvCxnSpPr>
        <p:spPr>
          <a:xfrm>
            <a:off x="6119541" y="207920"/>
            <a:ext cx="0" cy="348188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68D2F3C-3EC1-A0C8-590E-E5F6CA01AB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24102" y="1908762"/>
            <a:ext cx="5139313" cy="914400"/>
          </a:xfrm>
        </p:spPr>
        <p:txBody>
          <a:bodyPr anchor="b">
            <a:normAutofit/>
          </a:bodyPr>
          <a:lstStyle>
            <a:lvl1pPr marL="0" indent="0">
              <a:buNone/>
              <a:defRPr sz="255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2E1EFB1F-1C74-73E6-6138-9F1010AEBF3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15050" y="0"/>
            <a:ext cx="3028950" cy="749124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500" dirty="0" smtClean="0">
                <a:solidFill>
                  <a:schemeClr val="bg1"/>
                </a:solidFill>
                <a:latin typeface="EB Garamond" panose="00000500000000000000" pitchFamily="2" charset="0"/>
                <a:ea typeface="EB Garamond" panose="00000500000000000000" pitchFamily="2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Presenter Name</a:t>
            </a:r>
          </a:p>
        </p:txBody>
      </p:sp>
      <p:cxnSp>
        <p:nvCxnSpPr>
          <p:cNvPr id="21" name="Google Shape;14;p2">
            <a:extLst>
              <a:ext uri="{FF2B5EF4-FFF2-40B4-BE49-F238E27FC236}">
                <a16:creationId xmlns:a16="http://schemas.microsoft.com/office/drawing/2014/main" id="{B86426CC-AEC1-3E38-8602-179CFD95FA64}"/>
              </a:ext>
            </a:extLst>
          </p:cNvPr>
          <p:cNvCxnSpPr>
            <a:cxnSpLocks/>
          </p:cNvCxnSpPr>
          <p:nvPr/>
        </p:nvCxnSpPr>
        <p:spPr>
          <a:xfrm>
            <a:off x="3724102" y="2835045"/>
            <a:ext cx="5139313" cy="88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39A88EB8-B9EB-6F33-1DD9-1FA5C92706F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2363" y="2175029"/>
            <a:ext cx="3459437" cy="4154750"/>
          </a:xfrm>
        </p:spPr>
        <p:txBody>
          <a:bodyPr>
            <a:normAutofit/>
          </a:bodyPr>
          <a:lstStyle>
            <a:lvl1pPr marL="76200" indent="0" algn="r">
              <a:buNone/>
              <a:defRPr lang="en-US" sz="1700" b="0" i="0" u="none" strike="noStrike" cap="none" dirty="0" smtClean="0">
                <a:solidFill>
                  <a:schemeClr val="dk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  <a:sym typeface="Open Sans Medium"/>
              </a:defRPr>
            </a:lvl1pPr>
            <a:lvl2pPr>
              <a:defRPr lang="en-US" sz="1700" b="1" i="0" u="none" strike="noStrike" cap="none" dirty="0" smtClean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>
              <a:defRPr lang="en-US" sz="1700" b="1" i="0" u="none" strike="noStrike" cap="none" dirty="0" smtClean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>
              <a:defRPr lang="en-US" sz="1700" b="1" i="0" u="none" strike="noStrike" cap="none" dirty="0" smtClean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>
              <a:defRPr lang="en-US" sz="1700" b="1" i="0" u="none" strike="noStrike" cap="none" dirty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5749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05C5-4861-4EC4-B61B-0F19C1509CF4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CS0449 Lab00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591876439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05C5-4861-4EC4-B61B-0F19C1509CF4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CS0449 Lab00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358264090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1_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0B0D6A5-BC3B-B40E-0E7F-ACB12656EB7B}"/>
              </a:ext>
            </a:extLst>
          </p:cNvPr>
          <p:cNvSpPr txBox="1">
            <a:spLocks/>
          </p:cNvSpPr>
          <p:nvPr userDrawn="1"/>
        </p:nvSpPr>
        <p:spPr>
          <a:xfrm>
            <a:off x="92364" y="2175029"/>
            <a:ext cx="3459437" cy="427903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100568" tIns="100568" rIns="100568" bIns="100568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 ea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 Medium"/>
              <a:buNone/>
              <a:defRPr sz="2300" b="0" i="0" u="none" strike="noStrike" cap="none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marL="914400" marR="0" lvl="1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371600" marR="0" lvl="2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828800" marR="0" lvl="3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286000" marR="0" lvl="4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743200" marR="0" lvl="5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3200400" marR="0" lvl="6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657600" marR="0" lvl="7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4114800" marR="0" lvl="8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algn="r">
              <a:lnSpc>
                <a:spcPct val="120000"/>
              </a:lnSpc>
            </a:pPr>
            <a:r>
              <a:rPr lang="en-US" sz="1800" b="1" dirty="0"/>
              <a:t>Shinwoo Kim</a:t>
            </a:r>
          </a:p>
          <a:p>
            <a:pPr algn="r">
              <a:lnSpc>
                <a:spcPct val="120000"/>
              </a:lnSpc>
              <a:spcBef>
                <a:spcPts val="0"/>
              </a:spcBef>
            </a:pPr>
            <a:r>
              <a:rPr lang="en-US" sz="1400" dirty="0"/>
              <a:t>Teaching Assistant</a:t>
            </a:r>
          </a:p>
          <a:p>
            <a:pPr algn="r">
              <a:lnSpc>
                <a:spcPct val="120000"/>
              </a:lnSpc>
              <a:spcBef>
                <a:spcPts val="0"/>
              </a:spcBef>
            </a:pPr>
            <a:r>
              <a:rPr lang="en-US" sz="1455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shinwookim@pitt.edu</a:t>
            </a:r>
          </a:p>
          <a:p>
            <a:pPr algn="r">
              <a:spcBef>
                <a:spcPts val="0"/>
              </a:spcBef>
            </a:pPr>
            <a:r>
              <a:rPr lang="en-US" sz="1455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https://sites.pitt.edu/~shk148/</a:t>
            </a:r>
          </a:p>
          <a:p>
            <a:pPr algn="r"/>
            <a:endParaRPr lang="en-US" sz="1636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r"/>
            <a:r>
              <a:rPr lang="en-US" sz="1455" dirty="0"/>
              <a:t>Spring 2023, Term 2234</a:t>
            </a:r>
          </a:p>
          <a:p>
            <a:pPr algn="r"/>
            <a:r>
              <a:rPr lang="en-US" sz="1455" dirty="0"/>
              <a:t>Friday 12 PM Recitation</a:t>
            </a:r>
          </a:p>
          <a:p>
            <a:pPr algn="r"/>
            <a:r>
              <a:rPr lang="en-US" sz="1455" dirty="0"/>
              <a:t>Jan 20</a:t>
            </a:r>
            <a:r>
              <a:rPr lang="en-US" sz="1455" baseline="30000" dirty="0"/>
              <a:t>th</a:t>
            </a:r>
            <a:r>
              <a:rPr lang="en-US" sz="1455" dirty="0"/>
              <a:t>, 2023</a:t>
            </a:r>
            <a:endParaRPr lang="en-US" sz="1636" dirty="0"/>
          </a:p>
          <a:p>
            <a:pPr algn="r"/>
            <a:endParaRPr lang="en-US" sz="1400" dirty="0"/>
          </a:p>
          <a:p>
            <a:pPr algn="r"/>
            <a:r>
              <a:rPr lang="en-US" sz="1400" dirty="0"/>
              <a:t>Slides adapted from </a:t>
            </a:r>
          </a:p>
          <a:p>
            <a:pPr algn="r"/>
            <a:r>
              <a:rPr lang="en-US" sz="1400" dirty="0"/>
              <a:t>Martha Dixon and Vinicius Petrucci</a:t>
            </a:r>
          </a:p>
          <a:p>
            <a:pPr algn="r"/>
            <a:endParaRPr lang="en-US" sz="1400" dirty="0"/>
          </a:p>
          <a:p>
            <a:pPr algn="r"/>
            <a:r>
              <a:rPr lang="en-US" sz="1400" dirty="0"/>
              <a:t>Department of Computer Science</a:t>
            </a:r>
          </a:p>
          <a:p>
            <a:pPr algn="r"/>
            <a:r>
              <a:rPr lang="en-US" sz="1400" dirty="0"/>
              <a:t>School of Computing &amp; Information</a:t>
            </a:r>
          </a:p>
          <a:p>
            <a:pPr algn="r"/>
            <a:r>
              <a:rPr lang="en-US" sz="1400" dirty="0"/>
              <a:t>University of Pittsb</a:t>
            </a:r>
            <a:r>
              <a:rPr lang="en-US" sz="1455" dirty="0"/>
              <a:t>urgh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A105B1-F4F1-F011-2EAB-9475C6D4E092}"/>
              </a:ext>
            </a:extLst>
          </p:cNvPr>
          <p:cNvSpPr/>
          <p:nvPr userDrawn="1"/>
        </p:nvSpPr>
        <p:spPr>
          <a:xfrm>
            <a:off x="-9272" y="4554"/>
            <a:ext cx="9162545" cy="6848893"/>
          </a:xfrm>
          <a:prstGeom prst="rect">
            <a:avLst/>
          </a:prstGeom>
          <a:blipFill dpi="0"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2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57CD7A-E8C8-ACBF-583E-B0B3B67BB6DB}"/>
              </a:ext>
            </a:extLst>
          </p:cNvPr>
          <p:cNvSpPr/>
          <p:nvPr userDrawn="1"/>
        </p:nvSpPr>
        <p:spPr>
          <a:xfrm>
            <a:off x="-18545" y="4554"/>
            <a:ext cx="9162545" cy="684889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2"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724102" y="2062148"/>
            <a:ext cx="5139313" cy="763875"/>
          </a:xfrm>
          <a:prstGeom prst="rect">
            <a:avLst/>
          </a:prstGeom>
        </p:spPr>
        <p:txBody>
          <a:bodyPr spcFirstLastPara="1" wrap="square" lIns="110625" tIns="110625" rIns="110625" bIns="1106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pen Sans"/>
              <a:buNone/>
              <a:defRPr sz="2545" b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  <a:sym typeface="Ope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2pPr>
            <a:lvl3pPr lvl="2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3pPr>
            <a:lvl4pPr lvl="3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4pPr>
            <a:lvl5pPr lvl="4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5pPr>
            <a:lvl6pPr lvl="5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6pPr>
            <a:lvl7pPr lvl="6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7pPr>
            <a:lvl8pPr lvl="7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8pPr>
            <a:lvl9pPr lvl="8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724102" y="2879697"/>
            <a:ext cx="5139313" cy="2393438"/>
          </a:xfrm>
          <a:prstGeom prst="rect">
            <a:avLst/>
          </a:prstGeom>
        </p:spPr>
        <p:txBody>
          <a:bodyPr spcFirstLastPara="1" wrap="square" lIns="110625" tIns="110625" rIns="110625" bIns="1106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727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 Medium"/>
              <a:buNone/>
              <a:defRPr sz="2091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cxnSp>
        <p:nvCxnSpPr>
          <p:cNvPr id="14" name="Google Shape;14;p2"/>
          <p:cNvCxnSpPr>
            <a:cxnSpLocks/>
          </p:cNvCxnSpPr>
          <p:nvPr/>
        </p:nvCxnSpPr>
        <p:spPr>
          <a:xfrm>
            <a:off x="3724102" y="2835045"/>
            <a:ext cx="5139313" cy="88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15;p2"/>
          <p:cNvSpPr/>
          <p:nvPr/>
        </p:nvSpPr>
        <p:spPr>
          <a:xfrm>
            <a:off x="-18545" y="-5644"/>
            <a:ext cx="9162545" cy="763875"/>
          </a:xfrm>
          <a:prstGeom prst="rect">
            <a:avLst/>
          </a:prstGeom>
          <a:solidFill>
            <a:srgbClr val="003594"/>
          </a:solidFill>
          <a:ln>
            <a:noFill/>
          </a:ln>
        </p:spPr>
        <p:txBody>
          <a:bodyPr spcFirstLastPara="1" wrap="square" lIns="63636" tIns="63636" rIns="63636" bIns="63636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72"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2"/>
          </p:nvPr>
        </p:nvSpPr>
        <p:spPr>
          <a:xfrm>
            <a:off x="1057017" y="15263"/>
            <a:ext cx="4917818" cy="676096"/>
          </a:xfrm>
          <a:prstGeom prst="rect">
            <a:avLst/>
          </a:prstGeom>
        </p:spPr>
        <p:txBody>
          <a:bodyPr spcFirstLastPara="1" wrap="square" lIns="110625" tIns="110625" rIns="110625" bIns="110625" anchor="ctr" anchorCtr="0">
            <a:normAutofit/>
          </a:bodyPr>
          <a:lstStyle>
            <a:lvl1pPr lvl="0" algn="r">
              <a:lnSpc>
                <a:spcPct val="100000"/>
              </a:lnSpc>
              <a:spcBef>
                <a:spcPts val="727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EB Garamond"/>
              <a:buNone/>
              <a:defRPr sz="2818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cxnSp>
        <p:nvCxnSpPr>
          <p:cNvPr id="18" name="Google Shape;18;p2"/>
          <p:cNvCxnSpPr/>
          <p:nvPr/>
        </p:nvCxnSpPr>
        <p:spPr>
          <a:xfrm>
            <a:off x="6076817" y="216797"/>
            <a:ext cx="0" cy="348188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34116B-E4FA-8F83-8DD2-A83A7940482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178800" y="23027"/>
            <a:ext cx="2787424" cy="660567"/>
          </a:xfrm>
        </p:spPr>
        <p:txBody>
          <a:bodyPr/>
          <a:lstStyle>
            <a:lvl1pPr>
              <a:defRPr lang="en-US" sz="2182" b="0" i="0" u="none" strike="noStrike" cap="none" dirty="0" smtClean="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Arial"/>
              </a:defRPr>
            </a:lvl1pPr>
            <a:lvl2pPr>
              <a:defRPr/>
            </a:lvl2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dirty="0"/>
              <a:t>Click to edit Master text styles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dirty="0"/>
              <a:t>Second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103CFB4-9021-51CA-7606-96EAE5984A2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2363" y="2175029"/>
            <a:ext cx="3459437" cy="4279036"/>
          </a:xfrm>
        </p:spPr>
        <p:txBody>
          <a:bodyPr>
            <a:normAutofit/>
          </a:bodyPr>
          <a:lstStyle>
            <a:lvl1pPr marL="76200" indent="0" algn="r">
              <a:buNone/>
              <a:defRPr lang="en-US" sz="1700" b="0" i="0" u="none" strike="noStrike" cap="none" dirty="0" smtClean="0">
                <a:solidFill>
                  <a:schemeClr val="dk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  <a:sym typeface="Open Sans Medium"/>
              </a:defRPr>
            </a:lvl1pPr>
            <a:lvl2pPr>
              <a:defRPr lang="en-US" sz="1700" b="1" i="0" u="none" strike="noStrike" cap="none" dirty="0" smtClean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>
              <a:defRPr lang="en-US" sz="1700" b="1" i="0" u="none" strike="noStrike" cap="none" dirty="0" smtClean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>
              <a:defRPr lang="en-US" sz="1700" b="1" i="0" u="none" strike="noStrike" cap="none" dirty="0" smtClean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>
              <a:defRPr lang="en-US" sz="1700" b="1" i="0" u="none" strike="noStrike" cap="none" dirty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6390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570429" y="27616"/>
            <a:ext cx="8003182" cy="662906"/>
          </a:xfrm>
          <a:prstGeom prst="rect">
            <a:avLst/>
          </a:prstGeom>
        </p:spPr>
        <p:txBody>
          <a:bodyPr spcFirstLastPara="1" wrap="square" lIns="110625" tIns="110625" rIns="110625" bIns="1106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None/>
              <a:defRPr b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579430" y="819271"/>
            <a:ext cx="7994182" cy="5504906"/>
          </a:xfrm>
          <a:prstGeom prst="rect">
            <a:avLst/>
          </a:prstGeom>
        </p:spPr>
        <p:txBody>
          <a:bodyPr spcFirstLastPara="1" wrap="square" lIns="110625" tIns="110625" rIns="110625" bIns="110625" anchor="t" anchorCtr="0">
            <a:normAutofit/>
          </a:bodyPr>
          <a:lstStyle>
            <a:lvl1pPr marL="415641" lvl="0" indent="-346367">
              <a:spcBef>
                <a:spcPts val="727"/>
              </a:spcBef>
              <a:spcAft>
                <a:spcPts val="0"/>
              </a:spcAft>
              <a:buSzPts val="2400"/>
              <a:buChar char="●"/>
              <a:defRPr>
                <a:latin typeface="Open Sans Medium" panose="020B0604020202020204" charset="0"/>
                <a:ea typeface="Open Sans Medium" panose="020B0604020202020204" charset="0"/>
                <a:cs typeface="Open Sans Medium" panose="020B0604020202020204" charset="0"/>
              </a:defRPr>
            </a:lvl1pPr>
            <a:lvl2pPr marL="831281" lvl="1" indent="-317503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246922" lvl="2" indent="-317503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662562" lvl="3" indent="-317503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078203" lvl="4" indent="-317503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493843" lvl="5" indent="-317503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2909484" lvl="6" indent="-317503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325124" lvl="7" indent="-317503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3740765" lvl="8" indent="-317503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192354" y="6466723"/>
            <a:ext cx="951646" cy="391277"/>
          </a:xfrm>
          <a:prstGeom prst="rect">
            <a:avLst/>
          </a:prstGeom>
        </p:spPr>
        <p:txBody>
          <a:bodyPr spcFirstLastPara="1" wrap="square" lIns="110625" tIns="110625" rIns="110625" bIns="110625" anchor="b" anchorCtr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C582985-3A86-C030-EDA3-E9A50C2FBE1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</p:spTree>
    <p:extLst>
      <p:ext uri="{BB962C8B-B14F-4D97-AF65-F5344CB8AC3E}">
        <p14:creationId xmlns:p14="http://schemas.microsoft.com/office/powerpoint/2010/main" val="23356414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05C5-4861-4EC4-B61B-0F19C1509CF4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CS0449 Lab00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018026484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05C5-4861-4EC4-B61B-0F19C1509CF4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CS0449 Lab00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267136252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05C5-4861-4EC4-B61B-0F19C1509CF4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CS0449 Lab00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100108944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05C5-4861-4EC4-B61B-0F19C1509CF4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CS0449 Lab00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293358297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05C5-4861-4EC4-B61B-0F19C1509CF4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CS0449 Lab00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986504163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05C5-4861-4EC4-B61B-0F19C1509CF4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93527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05C5-4861-4EC4-B61B-0F19C1509CF4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CS0449 Lab00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60529172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05C5-4861-4EC4-B61B-0F19C1509CF4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CS0449 Lab00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949492620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8102" y="22860"/>
            <a:ext cx="8007796" cy="681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8102" y="799000"/>
            <a:ext cx="8015496" cy="534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829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B66505C5-4861-4EC4-B61B-0F19C1509CF4}" type="datetimeFigureOut">
              <a:rPr lang="en-US" smtClean="0"/>
              <a:pPr/>
              <a:t>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49287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1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Shinwoo Kim - CS0449 Lab00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1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cxnSp>
        <p:nvCxnSpPr>
          <p:cNvPr id="11" name="Google Shape;9;p1">
            <a:extLst>
              <a:ext uri="{FF2B5EF4-FFF2-40B4-BE49-F238E27FC236}">
                <a16:creationId xmlns:a16="http://schemas.microsoft.com/office/drawing/2014/main" id="{2EDBD13C-7CF1-AD08-7ED4-8AFA2C3E9F34}"/>
              </a:ext>
            </a:extLst>
          </p:cNvPr>
          <p:cNvCxnSpPr/>
          <p:nvPr/>
        </p:nvCxnSpPr>
        <p:spPr>
          <a:xfrm>
            <a:off x="589416" y="710398"/>
            <a:ext cx="7994182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620834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300" kern="1200">
          <a:solidFill>
            <a:schemeClr val="tx1"/>
          </a:solidFill>
          <a:latin typeface="Open Sans Bold" panose="020B0806030504020204" pitchFamily="34" charset="0"/>
          <a:ea typeface="Open Sans Bold" panose="020B0806030504020204" pitchFamily="34" charset="0"/>
          <a:cs typeface="Open Sans Bold" panose="020B08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Open Sans SemiBold" panose="020B0706030804020204" pitchFamily="34" charset="0"/>
          <a:ea typeface="Open Sans SemiBold" panose="020B0706030804020204" pitchFamily="34" charset="0"/>
          <a:cs typeface="Open Sans SemiBold" panose="020B07060308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shinwookim@pitt.edu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sites.pitt.edu/~shk148/teaching/CS0449-2234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s0449.gitlab.io/sp2023/labs/00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iark.greenend.org.uk/~sgtatham/putty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ccounts.pitt.edu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2D590-6864-A18C-4055-5171ABBDEB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REC-0: Welcome to 449!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FC2170-70A5-F8DF-7E7F-A31CCC716A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36" dirty="0"/>
              <a:t>Introduction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36" dirty="0"/>
              <a:t>Understanding the command-line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36" dirty="0"/>
              <a:t>Accessing the Thoth machine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36" dirty="0"/>
              <a:t>Your first C program!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36" dirty="0"/>
              <a:t>Debugging with GDB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2B735E3-67EB-F208-DD1C-11495A0088D8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4990" y="-44698"/>
            <a:ext cx="5974835" cy="763875"/>
          </a:xfrm>
        </p:spPr>
        <p:txBody>
          <a:bodyPr anchor="ctr">
            <a:noAutofit/>
          </a:bodyPr>
          <a:lstStyle/>
          <a:p>
            <a:pPr marL="0" indent="0">
              <a:spcBef>
                <a:spcPct val="0"/>
              </a:spcBef>
            </a:pPr>
            <a:r>
              <a:rPr lang="en-US" sz="2700" dirty="0">
                <a:solidFill>
                  <a:schemeClr val="bg1"/>
                </a:solidFill>
                <a:latin typeface="EB Garamond" panose="00000500000000000000" pitchFamily="2" charset="0"/>
                <a:ea typeface="EB Garamond" panose="00000500000000000000" pitchFamily="2" charset="0"/>
                <a:cs typeface="Open Sans Bold" panose="020B0806030504020204" pitchFamily="34" charset="0"/>
              </a:rPr>
              <a:t>CS0449: Introduction to System Software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C9C879-6444-35C5-2726-CB2493ED776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anchor="ctr">
            <a:normAutofit/>
          </a:bodyPr>
          <a:lstStyle/>
          <a:p>
            <a:pPr marL="76200" indent="0">
              <a:buNone/>
            </a:pPr>
            <a:r>
              <a:rPr lang="en-US" sz="3400" dirty="0"/>
              <a:t>S</a:t>
            </a:r>
            <a:r>
              <a:rPr lang="en-US" dirty="0"/>
              <a:t>HINWOO </a:t>
            </a:r>
            <a:r>
              <a:rPr lang="en-US" sz="2800" dirty="0"/>
              <a:t>K</a:t>
            </a:r>
            <a:r>
              <a:rPr lang="en-US" dirty="0"/>
              <a:t>IM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4F3798-62BA-095A-C88E-900CE33E931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algn="r">
              <a:lnSpc>
                <a:spcPct val="120000"/>
              </a:lnSpc>
            </a:pPr>
            <a:r>
              <a:rPr lang="en-US" sz="2200" b="1" dirty="0"/>
              <a:t>Shinwoo Kim</a:t>
            </a:r>
          </a:p>
          <a:p>
            <a:pPr algn="r">
              <a:lnSpc>
                <a:spcPct val="120000"/>
              </a:lnSpc>
              <a:spcBef>
                <a:spcPts val="0"/>
              </a:spcBef>
            </a:pPr>
            <a:r>
              <a:rPr lang="en-US" b="0" dirty="0"/>
              <a:t>Teaching Assistant</a:t>
            </a:r>
          </a:p>
          <a:p>
            <a:pPr algn="r">
              <a:lnSpc>
                <a:spcPct val="120000"/>
              </a:lnSpc>
              <a:spcBef>
                <a:spcPts val="0"/>
              </a:spcBef>
            </a:pPr>
            <a:r>
              <a:rPr lang="en-US" sz="1400" b="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shinwookim@pitt.edu</a:t>
            </a:r>
          </a:p>
          <a:p>
            <a:pPr algn="r">
              <a:spcBef>
                <a:spcPts val="0"/>
              </a:spcBef>
            </a:pPr>
            <a:r>
              <a:rPr lang="en-US" sz="1400" b="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https://sites.pitt.edu/~shk148/</a:t>
            </a:r>
          </a:p>
          <a:p>
            <a:pPr algn="r"/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r">
              <a:spcBef>
                <a:spcPts val="0"/>
              </a:spcBef>
            </a:pPr>
            <a:r>
              <a:rPr lang="en-US" sz="1500" dirty="0">
                <a:latin typeface="Open Sans" pitchFamily="2" charset="0"/>
                <a:ea typeface="Open Sans" pitchFamily="2" charset="0"/>
                <a:cs typeface="Open Sans" pitchFamily="2" charset="0"/>
              </a:rPr>
              <a:t>Spring 2023, Term 2234</a:t>
            </a:r>
          </a:p>
          <a:p>
            <a:pPr algn="r">
              <a:spcBef>
                <a:spcPts val="0"/>
              </a:spcBef>
            </a:pPr>
            <a:r>
              <a:rPr lang="en-US" sz="1500" dirty="0">
                <a:latin typeface="Open Sans" pitchFamily="2" charset="0"/>
                <a:ea typeface="Open Sans" pitchFamily="2" charset="0"/>
                <a:cs typeface="Open Sans" pitchFamily="2" charset="0"/>
              </a:rPr>
              <a:t>Friday 12 PM Recitation</a:t>
            </a:r>
          </a:p>
          <a:p>
            <a:pPr algn="r">
              <a:spcBef>
                <a:spcPts val="0"/>
              </a:spcBef>
            </a:pPr>
            <a:r>
              <a:rPr lang="en-US" sz="1500" dirty="0">
                <a:latin typeface="Open Sans" pitchFamily="2" charset="0"/>
                <a:ea typeface="Open Sans" pitchFamily="2" charset="0"/>
                <a:cs typeface="Open Sans" pitchFamily="2" charset="0"/>
              </a:rPr>
              <a:t>Jan 20</a:t>
            </a:r>
            <a:r>
              <a:rPr lang="en-US" sz="1500" baseline="30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th</a:t>
            </a:r>
            <a:r>
              <a:rPr lang="en-US" sz="1500" dirty="0">
                <a:latin typeface="Open Sans" pitchFamily="2" charset="0"/>
                <a:ea typeface="Open Sans" pitchFamily="2" charset="0"/>
                <a:cs typeface="Open Sans" pitchFamily="2" charset="0"/>
              </a:rPr>
              <a:t>, 2023</a:t>
            </a:r>
          </a:p>
          <a:p>
            <a:pPr algn="r">
              <a:spcBef>
                <a:spcPts val="0"/>
              </a:spcBef>
            </a:pPr>
            <a:endParaRPr lang="en-US" sz="15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r">
              <a:spcBef>
                <a:spcPts val="0"/>
              </a:spcBef>
            </a:pPr>
            <a:r>
              <a:rPr lang="en-US" sz="1500" dirty="0">
                <a:latin typeface="Open Sans" pitchFamily="2" charset="0"/>
                <a:ea typeface="Open Sans" pitchFamily="2" charset="0"/>
                <a:cs typeface="Open Sans" pitchFamily="2" charset="0"/>
              </a:rPr>
              <a:t>Slides adapted from </a:t>
            </a:r>
          </a:p>
          <a:p>
            <a:pPr algn="r">
              <a:spcBef>
                <a:spcPts val="0"/>
              </a:spcBef>
            </a:pPr>
            <a:r>
              <a:rPr lang="en-US" sz="1500" dirty="0">
                <a:latin typeface="Open Sans" pitchFamily="2" charset="0"/>
                <a:ea typeface="Open Sans" pitchFamily="2" charset="0"/>
                <a:cs typeface="Open Sans" pitchFamily="2" charset="0"/>
              </a:rPr>
              <a:t>Martha Dixon and Vinicius Petrucci</a:t>
            </a:r>
          </a:p>
          <a:p>
            <a:pPr algn="r">
              <a:spcBef>
                <a:spcPts val="0"/>
              </a:spcBef>
            </a:pPr>
            <a:endParaRPr lang="en-US" sz="15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r">
              <a:spcBef>
                <a:spcPts val="0"/>
              </a:spcBef>
            </a:pPr>
            <a:r>
              <a:rPr lang="en-US" sz="1500" dirty="0">
                <a:latin typeface="Open Sans" pitchFamily="2" charset="0"/>
                <a:ea typeface="Open Sans" pitchFamily="2" charset="0"/>
                <a:cs typeface="Open Sans" pitchFamily="2" charset="0"/>
              </a:rPr>
              <a:t>Department of Computer Science</a:t>
            </a:r>
          </a:p>
          <a:p>
            <a:pPr algn="r">
              <a:spcBef>
                <a:spcPts val="0"/>
              </a:spcBef>
            </a:pPr>
            <a:r>
              <a:rPr lang="en-US" sz="1500" dirty="0">
                <a:latin typeface="Open Sans" pitchFamily="2" charset="0"/>
                <a:ea typeface="Open Sans" pitchFamily="2" charset="0"/>
                <a:cs typeface="Open Sans" pitchFamily="2" charset="0"/>
              </a:rPr>
              <a:t>School of Computing &amp; Information</a:t>
            </a:r>
          </a:p>
          <a:p>
            <a:pPr algn="r">
              <a:spcBef>
                <a:spcPts val="0"/>
              </a:spcBef>
            </a:pPr>
            <a:r>
              <a:rPr lang="en-US" sz="1500" dirty="0">
                <a:latin typeface="Open Sans" pitchFamily="2" charset="0"/>
                <a:ea typeface="Open Sans" pitchFamily="2" charset="0"/>
                <a:cs typeface="Open Sans" pitchFamily="2" charset="0"/>
              </a:rPr>
              <a:t>University of Pittsburgh</a:t>
            </a:r>
          </a:p>
        </p:txBody>
      </p:sp>
    </p:spTree>
    <p:extLst>
      <p:ext uri="{BB962C8B-B14F-4D97-AF65-F5344CB8AC3E}">
        <p14:creationId xmlns:p14="http://schemas.microsoft.com/office/powerpoint/2010/main" val="3641756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42C8-D163-2B71-ED72-2C29D419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Editing 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D1018-3399-A71C-1002-6F5B6A90E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Thoth has several text editors installed</a:t>
            </a:r>
          </a:p>
          <a:p>
            <a:pPr lvl="1"/>
            <a:r>
              <a:rPr lang="en-US" dirty="0"/>
              <a:t>Nano (basic, easiest to use)</a:t>
            </a:r>
          </a:p>
          <a:p>
            <a:pPr lvl="1"/>
            <a:r>
              <a:rPr lang="en-US" dirty="0"/>
              <a:t>Vim (popular, steep learning curve)</a:t>
            </a:r>
          </a:p>
          <a:p>
            <a:pPr lvl="1"/>
            <a:r>
              <a:rPr lang="en-US" dirty="0"/>
              <a:t>Emacs (popular, steep learning curve, heavily customizable)</a:t>
            </a:r>
          </a:p>
          <a:p>
            <a:r>
              <a:rPr lang="en-US" dirty="0"/>
              <a:t>We can also use GUI text editors such as</a:t>
            </a:r>
          </a:p>
          <a:p>
            <a:pPr lvl="1"/>
            <a:r>
              <a:rPr lang="en-US" dirty="0"/>
              <a:t>Atom, VS Code, Notepad ++, others</a:t>
            </a:r>
          </a:p>
          <a:p>
            <a:r>
              <a:rPr lang="en-US" dirty="0"/>
              <a:t>But we will use the native text editors for today’s lab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0C4E1-6E35-9FE0-58F8-4CB70BB6A2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BEE41B-FDCB-925E-4C48-E43D6CDF146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</p:spTree>
    <p:extLst>
      <p:ext uri="{BB962C8B-B14F-4D97-AF65-F5344CB8AC3E}">
        <p14:creationId xmlns:p14="http://schemas.microsoft.com/office/powerpoint/2010/main" val="4229779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A31823E-5DCC-D0BA-2DFF-BFB2C4DFE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C Program</a:t>
            </a:r>
          </a:p>
        </p:txBody>
      </p:sp>
      <p:sp>
        <p:nvSpPr>
          <p:cNvPr id="143" name="Google Shape;143;p2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solidFill>
            <a:srgbClr val="000000"/>
          </a:solidFill>
          <a:ln w="19050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#include &lt;stdio.h&gt;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 main (int argc, char* argv[]) {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//Declare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int x;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//Assign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x = 2;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//Print a string and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printf(“Hello world! x is currently %d \n”, x);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return 0;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11220A-FF64-6F52-9FC0-975D064DF5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1E0803-CA85-AFFA-0E31-992C6759E4B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C Programs</a:t>
            </a:r>
            <a:endParaRPr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49" name="Google Shape;149;p2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solidFill>
            <a:srgbClr val="000000"/>
          </a:solidFill>
          <a:ln w="19050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600" b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#include</a:t>
            </a:r>
            <a:r>
              <a:rPr lang="en" sz="1600" b="1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" sz="1600" b="1" dirty="0">
                <a:solidFill>
                  <a:srgbClr val="FFFF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&lt;stdio.h&gt;</a:t>
            </a:r>
            <a:endParaRPr sz="1600" b="1" dirty="0">
              <a:solidFill>
                <a:srgbClr val="FFFFFF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 main (int argc, char* argv[]) {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//Declare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int x;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//Assign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x = 2;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//Print a string and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printf(“Hello world! x is currently %d \n”, x);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return 0;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834165-BBB5-8F32-410A-F038B4ADB6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AD4437-1E75-6475-7CB3-A23C97E19AD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Shinwoo Kim - CS0449 Lab00</a:t>
            </a:r>
          </a:p>
        </p:txBody>
      </p:sp>
      <p:sp>
        <p:nvSpPr>
          <p:cNvPr id="150" name="Google Shape;150;p24"/>
          <p:cNvSpPr txBox="1"/>
          <p:nvPr/>
        </p:nvSpPr>
        <p:spPr>
          <a:xfrm>
            <a:off x="4758329" y="1711471"/>
            <a:ext cx="2410500" cy="10986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Preprocessor command: 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tells compiler to include contents of the standard input and output file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cxnSp>
        <p:nvCxnSpPr>
          <p:cNvPr id="151" name="Google Shape;151;p24"/>
          <p:cNvCxnSpPr>
            <a:cxnSpLocks/>
            <a:stCxn id="150" idx="1"/>
          </p:cNvCxnSpPr>
          <p:nvPr/>
        </p:nvCxnSpPr>
        <p:spPr>
          <a:xfrm flipH="1" flipV="1">
            <a:off x="1720516" y="1143000"/>
            <a:ext cx="3037813" cy="1117771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F482AD2-EA63-6197-0A64-4D6D1611704B}"/>
              </a:ext>
            </a:extLst>
          </p:cNvPr>
          <p:cNvSpPr txBox="1">
            <a:spLocks/>
          </p:cNvSpPr>
          <p:nvPr/>
        </p:nvSpPr>
        <p:spPr>
          <a:xfrm>
            <a:off x="570429" y="27616"/>
            <a:ext cx="8003182" cy="66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625" tIns="110625" rIns="110625" bIns="1106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"/>
              <a:buNone/>
              <a:defRPr sz="23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Creating a C Program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C Programs</a:t>
            </a:r>
            <a:endParaRPr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57" name="Google Shape;157;p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solidFill>
            <a:srgbClr val="000000"/>
          </a:solidFill>
          <a:ln w="19050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600" b="1" dirty="0">
                <a:solidFill>
                  <a:srgbClr val="FFFF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#include </a:t>
            </a:r>
            <a:r>
              <a:rPr lang="en" sz="1600" b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&lt;stdio.h&gt;</a:t>
            </a:r>
            <a:endParaRPr sz="1600" b="1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 main (int argc, char* argv[]) {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//Declare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int x;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//Assign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x = 2;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//Print a string and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printf(“Hello world! x is currently %d \n”, x);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return 0;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30A3EE-54C6-94C6-F668-9D941F3ED5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8C0E3F-0629-1819-B937-7BD32BF5E0D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  <p:sp>
        <p:nvSpPr>
          <p:cNvPr id="158" name="Google Shape;158;p25"/>
          <p:cNvSpPr txBox="1"/>
          <p:nvPr/>
        </p:nvSpPr>
        <p:spPr>
          <a:xfrm>
            <a:off x="4795884" y="1560871"/>
            <a:ext cx="2227500" cy="12813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Standard input/output file: 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Contains functions like </a:t>
            </a:r>
            <a:r>
              <a:rPr lang="en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Courier New"/>
              </a:rPr>
              <a:t>scanf()</a:t>
            </a:r>
            <a:r>
              <a:rPr lang="en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 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(take input)  and </a:t>
            </a:r>
            <a:r>
              <a:rPr lang="en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Courier New"/>
              </a:rPr>
              <a:t>printf()</a:t>
            </a:r>
            <a:r>
              <a:rPr lang="en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 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(display output)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cxnSp>
        <p:nvCxnSpPr>
          <p:cNvPr id="159" name="Google Shape;159;p25"/>
          <p:cNvCxnSpPr>
            <a:cxnSpLocks/>
            <a:stCxn id="158" idx="1"/>
          </p:cNvCxnSpPr>
          <p:nvPr/>
        </p:nvCxnSpPr>
        <p:spPr>
          <a:xfrm flipH="1" flipV="1">
            <a:off x="2454442" y="1143000"/>
            <a:ext cx="2341442" cy="1058521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56E2CFD-EDF3-E3B1-EC8B-D4B1B35EE39E}"/>
              </a:ext>
            </a:extLst>
          </p:cNvPr>
          <p:cNvSpPr txBox="1">
            <a:spLocks/>
          </p:cNvSpPr>
          <p:nvPr/>
        </p:nvSpPr>
        <p:spPr>
          <a:xfrm>
            <a:off x="570429" y="27616"/>
            <a:ext cx="8003182" cy="66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625" tIns="110625" rIns="110625" bIns="1106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"/>
              <a:buNone/>
              <a:defRPr sz="23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Creating a C Program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C Programs</a:t>
            </a:r>
            <a:endParaRPr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65" name="Google Shape;165;p2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solidFill>
            <a:srgbClr val="000000"/>
          </a:solidFill>
          <a:ln w="19050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600" b="1" dirty="0">
                <a:solidFill>
                  <a:srgbClr val="FFFF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#include &lt;stdio.h&gt;</a:t>
            </a:r>
            <a:endParaRPr sz="1600" b="1" dirty="0">
              <a:solidFill>
                <a:srgbClr val="FFFFFF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 </a:t>
            </a:r>
            <a:r>
              <a:rPr lang="en" sz="1600" b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main</a:t>
            </a: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(int argc, char* argv[]) {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//Declare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int x;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//Assign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x = 2;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//Print a string and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printf(“Hello world! x is currently %d \n”, x);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return 0;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D8BC0-0D6C-4B11-E503-B39627FF52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F275C7-00BD-D1D0-1CC2-E2EFC9345A8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  <p:sp>
        <p:nvSpPr>
          <p:cNvPr id="166" name="Google Shape;166;p26"/>
          <p:cNvSpPr txBox="1"/>
          <p:nvPr/>
        </p:nvSpPr>
        <p:spPr>
          <a:xfrm>
            <a:off x="4716379" y="2040902"/>
            <a:ext cx="1807800" cy="797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Execution of C files starts from </a:t>
            </a:r>
            <a:r>
              <a:rPr lang="en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main()</a:t>
            </a:r>
            <a:endParaRPr dirty="0"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67" name="Google Shape;167;p26"/>
          <p:cNvCxnSpPr>
            <a:cxnSpLocks/>
            <a:stCxn id="166" idx="1"/>
          </p:cNvCxnSpPr>
          <p:nvPr/>
        </p:nvCxnSpPr>
        <p:spPr>
          <a:xfrm flipH="1" flipV="1">
            <a:off x="1612232" y="1600201"/>
            <a:ext cx="3104147" cy="839251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41D79D9-F54B-DD1B-B8DC-C93BD7DA412C}"/>
              </a:ext>
            </a:extLst>
          </p:cNvPr>
          <p:cNvSpPr txBox="1">
            <a:spLocks/>
          </p:cNvSpPr>
          <p:nvPr/>
        </p:nvSpPr>
        <p:spPr>
          <a:xfrm>
            <a:off x="570429" y="27616"/>
            <a:ext cx="8003182" cy="66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625" tIns="110625" rIns="110625" bIns="1106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"/>
              <a:buNone/>
              <a:defRPr sz="23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Creating a C Program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C Programs</a:t>
            </a:r>
            <a:endParaRPr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73" name="Google Shape;173;p2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solidFill>
            <a:srgbClr val="000000"/>
          </a:solidFill>
          <a:ln w="19050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600" b="1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#include &lt;stdio.h&gt;</a:t>
            </a:r>
            <a:endParaRPr sz="1600" b="1" dirty="0">
              <a:solidFill>
                <a:srgbClr val="000000"/>
              </a:solidFill>
              <a:highlight>
                <a:srgbClr val="00FFFF"/>
              </a:highlight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 </a:t>
            </a:r>
            <a:r>
              <a:rPr lang="en" sz="1600" b="1" dirty="0">
                <a:solidFill>
                  <a:srgbClr val="FFFF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main </a:t>
            </a: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(int argc, char* argv[]) {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//Declare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int x;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//Assign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x = 2;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//Print a string and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</a:t>
            </a:r>
            <a:r>
              <a:rPr lang="en" sz="1600" b="1" dirty="0">
                <a:solidFill>
                  <a:srgbClr val="FFFF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printf</a:t>
            </a: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(“Hello world! x is currently </a:t>
            </a:r>
            <a:r>
              <a:rPr lang="en" sz="1600" b="1" dirty="0">
                <a:solidFill>
                  <a:srgbClr val="000000"/>
                </a:solidFill>
                <a:highlight>
                  <a:srgbClr val="FF00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%d</a:t>
            </a: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\n”, </a:t>
            </a:r>
            <a:r>
              <a:rPr lang="en" sz="1600" b="1" dirty="0">
                <a:solidFill>
                  <a:srgbClr val="000000"/>
                </a:solidFill>
                <a:highlight>
                  <a:srgbClr val="FF00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x</a:t>
            </a: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return 0;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5DFA30-AC96-8F0E-A937-7D20D77183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331954-6662-F482-52DE-A3BDE2E738B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  <p:sp>
        <p:nvSpPr>
          <p:cNvPr id="174" name="Google Shape;174;p27"/>
          <p:cNvSpPr txBox="1"/>
          <p:nvPr/>
        </p:nvSpPr>
        <p:spPr>
          <a:xfrm>
            <a:off x="4086155" y="1650322"/>
            <a:ext cx="1947600" cy="1313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Using </a:t>
            </a:r>
            <a:r>
              <a:rPr lang="en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Courier New"/>
              </a:rPr>
              <a:t>printf()</a:t>
            </a:r>
            <a:r>
              <a:rPr lang="en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 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without using </a:t>
            </a:r>
            <a:r>
              <a:rPr lang="en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Courier New"/>
              </a:rPr>
              <a:t>#include &lt;stdio.h&gt;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 results in compilation error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cxnSp>
        <p:nvCxnSpPr>
          <p:cNvPr id="175" name="Google Shape;175;p27"/>
          <p:cNvCxnSpPr>
            <a:cxnSpLocks/>
            <a:stCxn id="174" idx="0"/>
          </p:cNvCxnSpPr>
          <p:nvPr/>
        </p:nvCxnSpPr>
        <p:spPr>
          <a:xfrm flipH="1" flipV="1">
            <a:off x="2835218" y="1082842"/>
            <a:ext cx="2224737" cy="567480"/>
          </a:xfrm>
          <a:prstGeom prst="straightConnector1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6" name="Google Shape;176;p27"/>
          <p:cNvSpPr txBox="1"/>
          <p:nvPr/>
        </p:nvSpPr>
        <p:spPr>
          <a:xfrm>
            <a:off x="185113" y="5213011"/>
            <a:ext cx="1849200" cy="10179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Courier New"/>
              </a:rPr>
              <a:t>printf():</a:t>
            </a:r>
            <a:r>
              <a:rPr lang="en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 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library function to send formatted output to screen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sp>
        <p:nvSpPr>
          <p:cNvPr id="177" name="Google Shape;177;p27"/>
          <p:cNvSpPr txBox="1"/>
          <p:nvPr/>
        </p:nvSpPr>
        <p:spPr>
          <a:xfrm>
            <a:off x="6099392" y="870528"/>
            <a:ext cx="2370600" cy="16785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Placeholders: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  <a:p>
            <a:pPr marL="457200" indent="-317500">
              <a:buSzPts val="1400"/>
              <a:buFont typeface="Courier New"/>
              <a:buChar char="-"/>
            </a:pPr>
            <a:r>
              <a:rPr lang="en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%d </a:t>
            </a:r>
            <a:r>
              <a:rPr lang="en" dirty="0">
                <a:latin typeface="Consolas" panose="020B0609020204030204" pitchFamily="49" charset="0"/>
                <a:ea typeface="Lora"/>
                <a:cs typeface="Lora"/>
                <a:sym typeface="Lora"/>
              </a:rPr>
              <a:t>int</a:t>
            </a:r>
            <a:endParaRPr dirty="0">
              <a:latin typeface="Consolas" panose="020B0609020204030204" pitchFamily="49" charset="0"/>
              <a:ea typeface="Lora"/>
              <a:cs typeface="Lora"/>
              <a:sym typeface="Lora"/>
            </a:endParaRPr>
          </a:p>
          <a:p>
            <a:pPr marL="457200" indent="-317500">
              <a:buSzPts val="1400"/>
              <a:buFont typeface="Courier New"/>
              <a:buChar char="-"/>
            </a:pPr>
            <a:r>
              <a:rPr lang="en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%u </a:t>
            </a:r>
            <a:r>
              <a:rPr lang="en" dirty="0">
                <a:latin typeface="Consolas" panose="020B0609020204030204" pitchFamily="49" charset="0"/>
                <a:ea typeface="Lora"/>
                <a:cs typeface="Lora"/>
                <a:sym typeface="Lora"/>
              </a:rPr>
              <a:t>unsigned int</a:t>
            </a:r>
            <a:endParaRPr dirty="0">
              <a:latin typeface="Consolas" panose="020B0609020204030204" pitchFamily="49" charset="0"/>
              <a:ea typeface="Lora"/>
              <a:cs typeface="Lora"/>
              <a:sym typeface="Lora"/>
            </a:endParaRPr>
          </a:p>
          <a:p>
            <a:pPr marL="457200" indent="-317500">
              <a:buSzPts val="1400"/>
              <a:buFont typeface="Courier New"/>
              <a:buChar char="-"/>
            </a:pPr>
            <a:r>
              <a:rPr lang="en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%f </a:t>
            </a:r>
            <a:r>
              <a:rPr lang="en" dirty="0">
                <a:latin typeface="Consolas" panose="020B0609020204030204" pitchFamily="49" charset="0"/>
                <a:ea typeface="Lora"/>
                <a:cs typeface="Lora"/>
                <a:sym typeface="Lora"/>
              </a:rPr>
              <a:t>float</a:t>
            </a:r>
            <a:endParaRPr dirty="0">
              <a:latin typeface="Consolas" panose="020B0609020204030204" pitchFamily="49" charset="0"/>
              <a:ea typeface="Lora"/>
              <a:cs typeface="Lora"/>
              <a:sym typeface="Lora"/>
            </a:endParaRPr>
          </a:p>
          <a:p>
            <a:pPr marL="457200" indent="-317500">
              <a:buSzPts val="1400"/>
              <a:buFont typeface="Courier New"/>
              <a:buChar char="-"/>
            </a:pPr>
            <a:r>
              <a:rPr lang="en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%s </a:t>
            </a:r>
            <a:r>
              <a:rPr lang="en" dirty="0">
                <a:latin typeface="Consolas" panose="020B0609020204030204" pitchFamily="49" charset="0"/>
                <a:ea typeface="Lora"/>
                <a:cs typeface="Lora"/>
                <a:sym typeface="Lora"/>
              </a:rPr>
              <a:t>“string”</a:t>
            </a:r>
            <a:endParaRPr dirty="0">
              <a:latin typeface="Consolas" panose="020B0609020204030204" pitchFamily="49" charset="0"/>
              <a:ea typeface="Lora"/>
              <a:cs typeface="Lora"/>
              <a:sym typeface="Lora"/>
            </a:endParaRPr>
          </a:p>
          <a:p>
            <a:pPr marL="457200" indent="-317500">
              <a:buSzPts val="1400"/>
              <a:buFont typeface="Courier New"/>
              <a:buChar char="-"/>
            </a:pPr>
            <a:r>
              <a:rPr lang="en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%x </a:t>
            </a:r>
            <a:r>
              <a:rPr lang="en" dirty="0">
                <a:latin typeface="Consolas" panose="020B0609020204030204" pitchFamily="49" charset="0"/>
                <a:ea typeface="Lora"/>
                <a:cs typeface="Lora"/>
                <a:sym typeface="Lora"/>
              </a:rPr>
              <a:t>hexadecimal</a:t>
            </a:r>
            <a:endParaRPr dirty="0">
              <a:latin typeface="Consolas" panose="020B0609020204030204" pitchFamily="49" charset="0"/>
              <a:ea typeface="Lora"/>
              <a:cs typeface="Lora"/>
              <a:sym typeface="Lora"/>
            </a:endParaRPr>
          </a:p>
          <a:p>
            <a:pPr marL="457200" indent="-317500">
              <a:buSzPts val="1400"/>
              <a:buFont typeface="Courier New"/>
              <a:buChar char="-"/>
            </a:pPr>
            <a:r>
              <a:rPr lang="en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%p </a:t>
            </a:r>
            <a:r>
              <a:rPr lang="en" dirty="0">
                <a:latin typeface="Consolas" panose="020B0609020204030204" pitchFamily="49" charset="0"/>
                <a:ea typeface="Lora"/>
                <a:cs typeface="Lora"/>
                <a:sym typeface="Lora"/>
              </a:rPr>
              <a:t>pointer</a:t>
            </a:r>
            <a:endParaRPr dirty="0">
              <a:latin typeface="Consolas" panose="020B0609020204030204" pitchFamily="49" charset="0"/>
              <a:ea typeface="Lora"/>
              <a:cs typeface="Lora"/>
              <a:sym typeface="Lora"/>
            </a:endParaRPr>
          </a:p>
        </p:txBody>
      </p:sp>
      <p:cxnSp>
        <p:nvCxnSpPr>
          <p:cNvPr id="178" name="Google Shape;178;p27"/>
          <p:cNvCxnSpPr>
            <a:cxnSpLocks/>
            <a:stCxn id="176" idx="0"/>
          </p:cNvCxnSpPr>
          <p:nvPr/>
        </p:nvCxnSpPr>
        <p:spPr>
          <a:xfrm flipV="1">
            <a:off x="1109713" y="4372586"/>
            <a:ext cx="598771" cy="840425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9" name="Google Shape;179;p27"/>
          <p:cNvCxnSpPr>
            <a:cxnSpLocks/>
            <a:stCxn id="174" idx="2"/>
          </p:cNvCxnSpPr>
          <p:nvPr/>
        </p:nvCxnSpPr>
        <p:spPr>
          <a:xfrm flipH="1">
            <a:off x="2370221" y="2964022"/>
            <a:ext cx="2689734" cy="1162810"/>
          </a:xfrm>
          <a:prstGeom prst="straightConnector1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0" name="Google Shape;180;p27"/>
          <p:cNvCxnSpPr>
            <a:cxnSpLocks/>
            <a:stCxn id="177" idx="2"/>
          </p:cNvCxnSpPr>
          <p:nvPr/>
        </p:nvCxnSpPr>
        <p:spPr>
          <a:xfrm flipH="1">
            <a:off x="5680580" y="2549028"/>
            <a:ext cx="1604112" cy="1489702"/>
          </a:xfrm>
          <a:prstGeom prst="straightConnector1">
            <a:avLst/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1" name="Google Shape;181;p27"/>
          <p:cNvSpPr/>
          <p:nvPr/>
        </p:nvSpPr>
        <p:spPr>
          <a:xfrm>
            <a:off x="5673337" y="4308972"/>
            <a:ext cx="883873" cy="720228"/>
          </a:xfrm>
          <a:custGeom>
            <a:avLst/>
            <a:gdLst/>
            <a:ahLst/>
            <a:cxnLst/>
            <a:rect l="l" t="t" r="r" b="b"/>
            <a:pathLst>
              <a:path w="31151" h="8968" extrusionOk="0">
                <a:moveTo>
                  <a:pt x="30559" y="0"/>
                </a:moveTo>
                <a:cubicBezTo>
                  <a:pt x="30272" y="1148"/>
                  <a:pt x="32855" y="5452"/>
                  <a:pt x="28838" y="6887"/>
                </a:cubicBezTo>
                <a:cubicBezTo>
                  <a:pt x="24821" y="8322"/>
                  <a:pt x="11262" y="9613"/>
                  <a:pt x="6456" y="8609"/>
                </a:cubicBezTo>
                <a:cubicBezTo>
                  <a:pt x="1650" y="7605"/>
                  <a:pt x="1076" y="2152"/>
                  <a:pt x="0" y="861"/>
                </a:cubicBezTo>
              </a:path>
            </a:pathLst>
          </a:custGeom>
          <a:noFill/>
          <a:ln w="28575" cap="flat" cmpd="sng">
            <a:solidFill>
              <a:srgbClr val="FF00FF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4568FE-2A01-7DCB-F5D2-49232E405DDA}"/>
              </a:ext>
            </a:extLst>
          </p:cNvPr>
          <p:cNvSpPr txBox="1">
            <a:spLocks/>
          </p:cNvSpPr>
          <p:nvPr/>
        </p:nvSpPr>
        <p:spPr>
          <a:xfrm>
            <a:off x="570429" y="27616"/>
            <a:ext cx="8003182" cy="66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625" tIns="110625" rIns="110625" bIns="1106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"/>
              <a:buNone/>
              <a:defRPr sz="23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Creating a C Program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C Programs</a:t>
            </a:r>
            <a:endParaRPr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7" name="Google Shape;187;p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solidFill>
            <a:srgbClr val="000000"/>
          </a:solidFill>
          <a:ln w="19050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600" b="1" dirty="0">
                <a:solidFill>
                  <a:srgbClr val="FFFF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#include &lt;stdio.h&gt;</a:t>
            </a:r>
            <a:endParaRPr sz="1600" b="1" dirty="0">
              <a:solidFill>
                <a:srgbClr val="FFFFFF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 </a:t>
            </a:r>
            <a:r>
              <a:rPr lang="en" sz="1600" b="1" dirty="0">
                <a:solidFill>
                  <a:srgbClr val="FFFF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main</a:t>
            </a: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(int argc, char* argv[]) {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//Declare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int x;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//Assign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x = 2;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//Print a string and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printf(“Hello world! x is currently %d \n”, x);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</a:t>
            </a:r>
            <a:r>
              <a:rPr lang="en" sz="1600" b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return 0;</a:t>
            </a:r>
            <a:endParaRPr sz="1600" b="1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10CA01-9F8F-55BF-7576-83D796F175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35EF2D-5F47-052D-BF24-4A849A851B5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  <p:sp>
        <p:nvSpPr>
          <p:cNvPr id="188" name="Google Shape;188;p28"/>
          <p:cNvSpPr txBox="1"/>
          <p:nvPr/>
        </p:nvSpPr>
        <p:spPr>
          <a:xfrm>
            <a:off x="3708625" y="4620036"/>
            <a:ext cx="1934186" cy="1418693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Exit status: 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Returning 0 basically means we exit without error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cxnSp>
        <p:nvCxnSpPr>
          <p:cNvPr id="189" name="Google Shape;189;p28"/>
          <p:cNvCxnSpPr>
            <a:cxnSpLocks/>
          </p:cNvCxnSpPr>
          <p:nvPr/>
        </p:nvCxnSpPr>
        <p:spPr>
          <a:xfrm flipH="1" flipV="1">
            <a:off x="2622884" y="4752474"/>
            <a:ext cx="1085741" cy="576908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2972A6F-4CD0-54BC-F9B4-47C4C3C9E1FF}"/>
              </a:ext>
            </a:extLst>
          </p:cNvPr>
          <p:cNvSpPr txBox="1">
            <a:spLocks/>
          </p:cNvSpPr>
          <p:nvPr/>
        </p:nvSpPr>
        <p:spPr>
          <a:xfrm>
            <a:off x="570429" y="27616"/>
            <a:ext cx="8003182" cy="66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625" tIns="110625" rIns="110625" bIns="1106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"/>
              <a:buNone/>
              <a:defRPr sz="23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Creating a C Program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42C8-D163-2B71-ED72-2C29D419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files to and from Thoth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D1018-3399-A71C-1002-6F5B6A90E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move files in-and-out of Thoth, we can use Secure Copy (SCP)</a:t>
            </a:r>
          </a:p>
          <a:p>
            <a:r>
              <a:rPr lang="en-US" dirty="0"/>
              <a:t>To copy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local.txt</a:t>
            </a:r>
            <a:r>
              <a:rPr lang="en-US" dirty="0"/>
              <a:t> to Thoth (saved as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remote.txt</a:t>
            </a:r>
            <a:r>
              <a:rPr lang="en-US" dirty="0"/>
              <a:t> in home directory of Thoth)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scp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local.txt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user@thoth.cs.pitt.edu:remote.txt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/>
              <a:t>To copy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remote.txt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from Thoth (saved as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local.txt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on your device)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scp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user@thoth.cs.pitt.edu:remote.txt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local.txt</a:t>
            </a:r>
          </a:p>
          <a:p>
            <a:r>
              <a:rPr lang="en-US" dirty="0"/>
              <a:t>Check the contents of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main.c</a:t>
            </a:r>
            <a:endParaRPr lang="en-US" dirty="0"/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cat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main.c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/>
              <a:t>We can make adjustments using nano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nano main.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0C4E1-6E35-9FE0-58F8-4CB70BB6A2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5F256-AC6F-6C7A-A01A-256E881F0D0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</p:spTree>
    <p:extLst>
      <p:ext uri="{BB962C8B-B14F-4D97-AF65-F5344CB8AC3E}">
        <p14:creationId xmlns:p14="http://schemas.microsoft.com/office/powerpoint/2010/main" val="223693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16549-2C8E-BA25-7089-C489BA602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Compiling and Running C Programs</a:t>
            </a:r>
          </a:p>
        </p:txBody>
      </p:sp>
      <p:sp>
        <p:nvSpPr>
          <p:cNvPr id="6" name="Google Shape;196;p29">
            <a:extLst>
              <a:ext uri="{FF2B5EF4-FFF2-40B4-BE49-F238E27FC236}">
                <a16:creationId xmlns:a16="http://schemas.microsoft.com/office/drawing/2014/main" id="{A0F2F674-A69C-7006-A87A-296815AF8F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74400" y="4373150"/>
            <a:ext cx="1700400" cy="507600"/>
          </a:xfrm>
          <a:prstGeom prst="rect">
            <a:avLst/>
          </a:prstGeom>
          <a:solidFill>
            <a:srgbClr val="000000"/>
          </a:solidFill>
          <a:ln w="19050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dirty="0">
                <a:solidFill>
                  <a:schemeClr val="lt1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Courier New"/>
              </a:rPr>
              <a:t>$ gcc hello.c</a:t>
            </a:r>
            <a:endParaRPr sz="1500" dirty="0">
              <a:solidFill>
                <a:schemeClr val="lt1"/>
              </a:solidFill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  <a:sym typeface="Courier New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1AEF4-4909-4E58-75CE-9C7A16422A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</a:t>
            </a:fld>
            <a:endParaRPr lang="e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20A6E8-EE41-20C7-A6C2-8749130FC6C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  <p:sp>
        <p:nvSpPr>
          <p:cNvPr id="5" name="Google Shape;195;p29">
            <a:extLst>
              <a:ext uri="{FF2B5EF4-FFF2-40B4-BE49-F238E27FC236}">
                <a16:creationId xmlns:a16="http://schemas.microsoft.com/office/drawing/2014/main" id="{FF98FAEA-A26F-4CC2-7ACC-40F00E1E60EC}"/>
              </a:ext>
            </a:extLst>
          </p:cNvPr>
          <p:cNvSpPr txBox="1"/>
          <p:nvPr/>
        </p:nvSpPr>
        <p:spPr>
          <a:xfrm>
            <a:off x="505475" y="2610650"/>
            <a:ext cx="19497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>
                <a:solidFill>
                  <a:srgbClr val="FFB81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Source File</a:t>
            </a:r>
            <a:endParaRPr b="1">
              <a:solidFill>
                <a:schemeClr val="l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sp>
        <p:nvSpPr>
          <p:cNvPr id="7" name="Google Shape;197;p29">
            <a:extLst>
              <a:ext uri="{FF2B5EF4-FFF2-40B4-BE49-F238E27FC236}">
                <a16:creationId xmlns:a16="http://schemas.microsoft.com/office/drawing/2014/main" id="{0B4FAA83-8F3F-7DF3-0991-DB93BE761673}"/>
              </a:ext>
            </a:extLst>
          </p:cNvPr>
          <p:cNvSpPr/>
          <p:nvPr/>
        </p:nvSpPr>
        <p:spPr>
          <a:xfrm>
            <a:off x="680915" y="2934351"/>
            <a:ext cx="881400" cy="9678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hello.c</a:t>
            </a:r>
            <a:endParaRPr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sp>
        <p:nvSpPr>
          <p:cNvPr id="8" name="Google Shape;198;p29">
            <a:extLst>
              <a:ext uri="{FF2B5EF4-FFF2-40B4-BE49-F238E27FC236}">
                <a16:creationId xmlns:a16="http://schemas.microsoft.com/office/drawing/2014/main" id="{05517645-4E69-F729-1FA3-AE200FD8FB11}"/>
              </a:ext>
            </a:extLst>
          </p:cNvPr>
          <p:cNvSpPr/>
          <p:nvPr/>
        </p:nvSpPr>
        <p:spPr>
          <a:xfrm>
            <a:off x="2681225" y="2643500"/>
            <a:ext cx="1646400" cy="1549500"/>
          </a:xfrm>
          <a:prstGeom prst="ellipse">
            <a:avLst/>
          </a:prstGeom>
          <a:solidFill>
            <a:srgbClr val="00359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700">
                <a:solidFill>
                  <a:srgbClr val="FFB81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Compiler</a:t>
            </a:r>
            <a:endParaRPr sz="1700">
              <a:solidFill>
                <a:srgbClr val="FFB81C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sp>
        <p:nvSpPr>
          <p:cNvPr id="9" name="Google Shape;199;p29">
            <a:extLst>
              <a:ext uri="{FF2B5EF4-FFF2-40B4-BE49-F238E27FC236}">
                <a16:creationId xmlns:a16="http://schemas.microsoft.com/office/drawing/2014/main" id="{0FC88F3E-0BED-6DCE-F53F-1361E664F8F6}"/>
              </a:ext>
            </a:extLst>
          </p:cNvPr>
          <p:cNvSpPr txBox="1"/>
          <p:nvPr/>
        </p:nvSpPr>
        <p:spPr>
          <a:xfrm>
            <a:off x="5203125" y="2582450"/>
            <a:ext cx="24552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>
                <a:solidFill>
                  <a:srgbClr val="FFB81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Executable File</a:t>
            </a:r>
            <a:endParaRPr b="1">
              <a:solidFill>
                <a:schemeClr val="l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sp>
        <p:nvSpPr>
          <p:cNvPr id="10" name="Google Shape;200;p29">
            <a:extLst>
              <a:ext uri="{FF2B5EF4-FFF2-40B4-BE49-F238E27FC236}">
                <a16:creationId xmlns:a16="http://schemas.microsoft.com/office/drawing/2014/main" id="{C0D34169-8480-B238-CCF6-AEC1F9287C64}"/>
              </a:ext>
            </a:extLst>
          </p:cNvPr>
          <p:cNvSpPr/>
          <p:nvPr/>
        </p:nvSpPr>
        <p:spPr>
          <a:xfrm>
            <a:off x="5446525" y="2934350"/>
            <a:ext cx="957600" cy="9678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a.out</a:t>
            </a:r>
            <a:endParaRPr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sp>
        <p:nvSpPr>
          <p:cNvPr id="11" name="Google Shape;201;p29">
            <a:extLst>
              <a:ext uri="{FF2B5EF4-FFF2-40B4-BE49-F238E27FC236}">
                <a16:creationId xmlns:a16="http://schemas.microsoft.com/office/drawing/2014/main" id="{521B0449-9B26-B969-A848-713981864F17}"/>
              </a:ext>
            </a:extLst>
          </p:cNvPr>
          <p:cNvSpPr txBox="1">
            <a:spLocks/>
          </p:cNvSpPr>
          <p:nvPr/>
        </p:nvSpPr>
        <p:spPr>
          <a:xfrm>
            <a:off x="6463825" y="4265500"/>
            <a:ext cx="1323600" cy="507600"/>
          </a:xfrm>
          <a:prstGeom prst="rect">
            <a:avLst/>
          </a:prstGeom>
          <a:solidFill>
            <a:srgbClr val="000000"/>
          </a:solidFill>
          <a:ln w="19050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Font typeface="Open Sans SemiBold"/>
              <a:buNone/>
            </a:pPr>
            <a:r>
              <a:rPr lang="en-US" sz="1500">
                <a:solidFill>
                  <a:schemeClr val="lt1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Courier New"/>
              </a:rPr>
              <a:t>$ ./a.out</a:t>
            </a:r>
          </a:p>
        </p:txBody>
      </p:sp>
      <p:cxnSp>
        <p:nvCxnSpPr>
          <p:cNvPr id="12" name="Google Shape;202;p29">
            <a:extLst>
              <a:ext uri="{FF2B5EF4-FFF2-40B4-BE49-F238E27FC236}">
                <a16:creationId xmlns:a16="http://schemas.microsoft.com/office/drawing/2014/main" id="{5269E556-F06A-51E5-0E01-EA9FD31D8C35}"/>
              </a:ext>
            </a:extLst>
          </p:cNvPr>
          <p:cNvCxnSpPr>
            <a:stCxn id="7" idx="3"/>
            <a:endCxn id="8" idx="2"/>
          </p:cNvCxnSpPr>
          <p:nvPr/>
        </p:nvCxnSpPr>
        <p:spPr>
          <a:xfrm>
            <a:off x="1562315" y="3418251"/>
            <a:ext cx="1119000" cy="0"/>
          </a:xfrm>
          <a:prstGeom prst="straightConnector1">
            <a:avLst/>
          </a:prstGeom>
          <a:noFill/>
          <a:ln w="76200" cap="flat" cmpd="sng">
            <a:solidFill>
              <a:srgbClr val="FFB81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Google Shape;203;p29">
            <a:extLst>
              <a:ext uri="{FF2B5EF4-FFF2-40B4-BE49-F238E27FC236}">
                <a16:creationId xmlns:a16="http://schemas.microsoft.com/office/drawing/2014/main" id="{AFF6AEA8-2DDD-A211-8AC3-1DBC78B4B305}"/>
              </a:ext>
            </a:extLst>
          </p:cNvPr>
          <p:cNvCxnSpPr>
            <a:stCxn id="8" idx="6"/>
            <a:endCxn id="10" idx="1"/>
          </p:cNvCxnSpPr>
          <p:nvPr/>
        </p:nvCxnSpPr>
        <p:spPr>
          <a:xfrm>
            <a:off x="4327625" y="3418250"/>
            <a:ext cx="1119000" cy="0"/>
          </a:xfrm>
          <a:prstGeom prst="straightConnector1">
            <a:avLst/>
          </a:prstGeom>
          <a:noFill/>
          <a:ln w="76200" cap="flat" cmpd="sng">
            <a:solidFill>
              <a:srgbClr val="FFB81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" name="Google Shape;204;p29">
            <a:extLst>
              <a:ext uri="{FF2B5EF4-FFF2-40B4-BE49-F238E27FC236}">
                <a16:creationId xmlns:a16="http://schemas.microsoft.com/office/drawing/2014/main" id="{4768FC9F-E1EE-C1EF-E30A-4911EF98FF12}"/>
              </a:ext>
            </a:extLst>
          </p:cNvPr>
          <p:cNvCxnSpPr>
            <a:stCxn id="6" idx="0"/>
          </p:cNvCxnSpPr>
          <p:nvPr/>
        </p:nvCxnSpPr>
        <p:spPr>
          <a:xfrm flipH="1" flipV="1">
            <a:off x="1927400" y="3553850"/>
            <a:ext cx="97200" cy="819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" name="Google Shape;205;p29">
            <a:extLst>
              <a:ext uri="{FF2B5EF4-FFF2-40B4-BE49-F238E27FC236}">
                <a16:creationId xmlns:a16="http://schemas.microsoft.com/office/drawing/2014/main" id="{8566C13B-EBAE-3BC7-5DE6-88E0F72C5A76}"/>
              </a:ext>
            </a:extLst>
          </p:cNvPr>
          <p:cNvSpPr txBox="1"/>
          <p:nvPr/>
        </p:nvSpPr>
        <p:spPr>
          <a:xfrm>
            <a:off x="1146975" y="4837675"/>
            <a:ext cx="19497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100">
                <a:solidFill>
                  <a:srgbClr val="FFB81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To compile</a:t>
            </a:r>
            <a:endParaRPr sz="1100">
              <a:solidFill>
                <a:schemeClr val="l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sp>
        <p:nvSpPr>
          <p:cNvPr id="16" name="Google Shape;206;p29">
            <a:extLst>
              <a:ext uri="{FF2B5EF4-FFF2-40B4-BE49-F238E27FC236}">
                <a16:creationId xmlns:a16="http://schemas.microsoft.com/office/drawing/2014/main" id="{86A6F36D-D603-7D84-6687-C97A53F939D9}"/>
              </a:ext>
            </a:extLst>
          </p:cNvPr>
          <p:cNvSpPr txBox="1">
            <a:spLocks/>
          </p:cNvSpPr>
          <p:nvPr/>
        </p:nvSpPr>
        <p:spPr>
          <a:xfrm>
            <a:off x="7401312" y="3054200"/>
            <a:ext cx="1237200" cy="728100"/>
          </a:xfrm>
          <a:prstGeom prst="rect">
            <a:avLst/>
          </a:prstGeom>
          <a:solidFill>
            <a:srgbClr val="003594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600"/>
              </a:spcAft>
              <a:buFont typeface="Open Sans SemiBold"/>
              <a:buNone/>
            </a:pPr>
            <a:r>
              <a:rPr lang="en-US" sz="15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Program Running</a:t>
            </a:r>
          </a:p>
        </p:txBody>
      </p:sp>
      <p:cxnSp>
        <p:nvCxnSpPr>
          <p:cNvPr id="17" name="Google Shape;207;p29">
            <a:extLst>
              <a:ext uri="{FF2B5EF4-FFF2-40B4-BE49-F238E27FC236}">
                <a16:creationId xmlns:a16="http://schemas.microsoft.com/office/drawing/2014/main" id="{C0337E7C-16E1-EF20-3C9A-93BCB1A79269}"/>
              </a:ext>
            </a:extLst>
          </p:cNvPr>
          <p:cNvCxnSpPr>
            <a:stCxn id="10" idx="3"/>
            <a:endCxn id="16" idx="1"/>
          </p:cNvCxnSpPr>
          <p:nvPr/>
        </p:nvCxnSpPr>
        <p:spPr>
          <a:xfrm>
            <a:off x="6404125" y="3418250"/>
            <a:ext cx="997200" cy="0"/>
          </a:xfrm>
          <a:prstGeom prst="straightConnector1">
            <a:avLst/>
          </a:prstGeom>
          <a:noFill/>
          <a:ln w="76200" cap="flat" cmpd="sng">
            <a:solidFill>
              <a:srgbClr val="FFB81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" name="Google Shape;208;p29">
            <a:extLst>
              <a:ext uri="{FF2B5EF4-FFF2-40B4-BE49-F238E27FC236}">
                <a16:creationId xmlns:a16="http://schemas.microsoft.com/office/drawing/2014/main" id="{1814528E-E0E1-C422-FCEA-9A4ADC62AF23}"/>
              </a:ext>
            </a:extLst>
          </p:cNvPr>
          <p:cNvCxnSpPr>
            <a:stCxn id="11" idx="0"/>
          </p:cNvCxnSpPr>
          <p:nvPr/>
        </p:nvCxnSpPr>
        <p:spPr>
          <a:xfrm rot="10800000">
            <a:off x="6899125" y="3661300"/>
            <a:ext cx="226500" cy="604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" name="Google Shape;209;p29">
            <a:extLst>
              <a:ext uri="{FF2B5EF4-FFF2-40B4-BE49-F238E27FC236}">
                <a16:creationId xmlns:a16="http://schemas.microsoft.com/office/drawing/2014/main" id="{EEACE712-6902-D5FC-7005-36367757DD11}"/>
              </a:ext>
            </a:extLst>
          </p:cNvPr>
          <p:cNvSpPr txBox="1"/>
          <p:nvPr/>
        </p:nvSpPr>
        <p:spPr>
          <a:xfrm>
            <a:off x="6404125" y="4718325"/>
            <a:ext cx="19497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100">
                <a:solidFill>
                  <a:srgbClr val="FFB81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To run</a:t>
            </a:r>
            <a:endParaRPr sz="1100">
              <a:solidFill>
                <a:schemeClr val="l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EBA38208-4E19-F8D4-D864-3DFE8D466C1A}"/>
              </a:ext>
            </a:extLst>
          </p:cNvPr>
          <p:cNvSpPr txBox="1">
            <a:spLocks/>
          </p:cNvSpPr>
          <p:nvPr/>
        </p:nvSpPr>
        <p:spPr>
          <a:xfrm>
            <a:off x="579430" y="819271"/>
            <a:ext cx="7994182" cy="5504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625" tIns="110625" rIns="110625" bIns="1106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r>
              <a:rPr lang="en-US" dirty="0"/>
              <a:t>Compile using GCC (Gnu Compiler Collection)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–Wall –g –std=c99 –o hello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main.c</a:t>
            </a:r>
            <a:endParaRPr lang="en-US" dirty="0"/>
          </a:p>
          <a:p>
            <a:r>
              <a:rPr lang="en-US" dirty="0"/>
              <a:t>At last, we can run our Hello World program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./hello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F54A971-1150-FB51-0DA7-4D242B664C1E}"/>
              </a:ext>
            </a:extLst>
          </p:cNvPr>
          <p:cNvGrpSpPr/>
          <p:nvPr/>
        </p:nvGrpSpPr>
        <p:grpSpPr>
          <a:xfrm>
            <a:off x="5341862" y="153571"/>
            <a:ext cx="2423250" cy="1369192"/>
            <a:chOff x="5341862" y="153571"/>
            <a:chExt cx="2423250" cy="1369192"/>
          </a:xfrm>
        </p:grpSpPr>
        <p:sp>
          <p:nvSpPr>
            <p:cNvPr id="23" name="Google Shape;218;p30">
              <a:extLst>
                <a:ext uri="{FF2B5EF4-FFF2-40B4-BE49-F238E27FC236}">
                  <a16:creationId xmlns:a16="http://schemas.microsoft.com/office/drawing/2014/main" id="{2D8EE08B-9E11-A594-17F6-A599B8A70590}"/>
                </a:ext>
              </a:extLst>
            </p:cNvPr>
            <p:cNvSpPr txBox="1">
              <a:spLocks/>
            </p:cNvSpPr>
            <p:nvPr/>
          </p:nvSpPr>
          <p:spPr>
            <a:xfrm>
              <a:off x="5914112" y="153571"/>
              <a:ext cx="1851000" cy="780000"/>
            </a:xfrm>
            <a:prstGeom prst="rect">
              <a:avLst/>
            </a:prstGeom>
            <a:solidFill>
              <a:srgbClr val="003594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15641" marR="0" lvl="0" indent="-346367" algn="l" rtl="0" eaLnBrk="1" hangingPunct="1">
                <a:lnSpc>
                  <a:spcPct val="115000"/>
                </a:lnSpc>
                <a:spcBef>
                  <a:spcPts val="727"/>
                </a:spcBef>
                <a:spcAft>
                  <a:spcPts val="0"/>
                </a:spcAft>
                <a:buClr>
                  <a:schemeClr val="accent1"/>
                </a:buClr>
                <a:buSzPts val="2400"/>
                <a:buFont typeface="Open Sans SemiBold"/>
                <a:buChar char="●"/>
                <a:defRPr sz="2400" b="0" i="0" u="none" strike="noStrike" cap="none">
                  <a:solidFill>
                    <a:schemeClr val="accent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  <a:lvl2pPr marL="831281" marR="0" lvl="1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○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2pPr>
              <a:lvl3pPr marL="1246922" marR="0" lvl="2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■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3pPr>
              <a:lvl4pPr marL="1662562" marR="0" lvl="3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●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4pPr>
              <a:lvl5pPr marL="2078203" marR="0" lvl="4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○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5pPr>
              <a:lvl6pPr marL="2493843" marR="0" lvl="5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■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6pPr>
              <a:lvl7pPr marL="2909484" marR="0" lvl="6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●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7pPr>
              <a:lvl8pPr marL="3325124" marR="0" lvl="7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○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8pPr>
              <a:lvl9pPr marL="3740765" marR="0" lvl="8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■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600"/>
                </a:spcAft>
                <a:buFont typeface="Open Sans SemiBold"/>
                <a:buNone/>
              </a:pPr>
              <a:r>
                <a:rPr lang="en-US" sz="1200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Lora"/>
                </a:rPr>
                <a:t>What you want the executable to be named</a:t>
              </a:r>
            </a:p>
          </p:txBody>
        </p:sp>
        <p:cxnSp>
          <p:nvCxnSpPr>
            <p:cNvPr id="24" name="Google Shape;220;p30">
              <a:extLst>
                <a:ext uri="{FF2B5EF4-FFF2-40B4-BE49-F238E27FC236}">
                  <a16:creationId xmlns:a16="http://schemas.microsoft.com/office/drawing/2014/main" id="{D614679E-6BE9-9E5F-D929-302D68AEFAA1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 flipH="1">
              <a:off x="5341862" y="933571"/>
              <a:ext cx="1497750" cy="589192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41CCECB-CAC2-AAF5-5F33-23A36FDE356E}"/>
              </a:ext>
            </a:extLst>
          </p:cNvPr>
          <p:cNvGrpSpPr/>
          <p:nvPr/>
        </p:nvGrpSpPr>
        <p:grpSpPr>
          <a:xfrm>
            <a:off x="6463825" y="1240536"/>
            <a:ext cx="1890000" cy="572700"/>
            <a:chOff x="6463825" y="1240536"/>
            <a:chExt cx="1890000" cy="572700"/>
          </a:xfrm>
        </p:grpSpPr>
        <p:sp>
          <p:nvSpPr>
            <p:cNvPr id="26" name="Google Shape;219;p30">
              <a:extLst>
                <a:ext uri="{FF2B5EF4-FFF2-40B4-BE49-F238E27FC236}">
                  <a16:creationId xmlns:a16="http://schemas.microsoft.com/office/drawing/2014/main" id="{2CD9EF48-52B1-9E0E-EA05-DB1F1065EC8C}"/>
                </a:ext>
              </a:extLst>
            </p:cNvPr>
            <p:cNvSpPr txBox="1">
              <a:spLocks/>
            </p:cNvSpPr>
            <p:nvPr/>
          </p:nvSpPr>
          <p:spPr>
            <a:xfrm>
              <a:off x="7015825" y="1240536"/>
              <a:ext cx="1338000" cy="572700"/>
            </a:xfrm>
            <a:prstGeom prst="rect">
              <a:avLst/>
            </a:prstGeom>
            <a:solidFill>
              <a:srgbClr val="003594"/>
            </a:solidFill>
            <a:ln w="19050" cap="flat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15641" marR="0" lvl="0" indent="-346367" algn="l" rtl="0" eaLnBrk="1" hangingPunct="1">
                <a:lnSpc>
                  <a:spcPct val="115000"/>
                </a:lnSpc>
                <a:spcBef>
                  <a:spcPts val="727"/>
                </a:spcBef>
                <a:spcAft>
                  <a:spcPts val="0"/>
                </a:spcAft>
                <a:buClr>
                  <a:schemeClr val="accent1"/>
                </a:buClr>
                <a:buSzPts val="2400"/>
                <a:buFont typeface="Open Sans SemiBold"/>
                <a:buChar char="●"/>
                <a:defRPr sz="2400" b="0" i="0" u="none" strike="noStrike" cap="none">
                  <a:solidFill>
                    <a:schemeClr val="accent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  <a:lvl2pPr marL="831281" marR="0" lvl="1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○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2pPr>
              <a:lvl3pPr marL="1246922" marR="0" lvl="2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■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3pPr>
              <a:lvl4pPr marL="1662562" marR="0" lvl="3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●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4pPr>
              <a:lvl5pPr marL="2078203" marR="0" lvl="4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○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5pPr>
              <a:lvl6pPr marL="2493843" marR="0" lvl="5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■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6pPr>
              <a:lvl7pPr marL="2909484" marR="0" lvl="6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●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7pPr>
              <a:lvl8pPr marL="3325124" marR="0" lvl="7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○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8pPr>
              <a:lvl9pPr marL="3740765" marR="0" lvl="8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■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600"/>
                </a:spcAft>
                <a:buFont typeface="Open Sans SemiBold"/>
                <a:buNone/>
              </a:pPr>
              <a:r>
                <a:rPr lang="en-US" sz="1200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Lora"/>
                </a:rPr>
                <a:t>Source filename</a:t>
              </a:r>
            </a:p>
          </p:txBody>
        </p:sp>
        <p:cxnSp>
          <p:nvCxnSpPr>
            <p:cNvPr id="27" name="Google Shape;221;p30">
              <a:extLst>
                <a:ext uri="{FF2B5EF4-FFF2-40B4-BE49-F238E27FC236}">
                  <a16:creationId xmlns:a16="http://schemas.microsoft.com/office/drawing/2014/main" id="{01FCC5B6-E3B2-06F8-EEFD-B7822E1E8855}"/>
                </a:ext>
              </a:extLst>
            </p:cNvPr>
            <p:cNvCxnSpPr>
              <a:cxnSpLocks/>
              <a:stCxn id="26" idx="1"/>
            </p:cNvCxnSpPr>
            <p:nvPr/>
          </p:nvCxnSpPr>
          <p:spPr>
            <a:xfrm flipH="1">
              <a:off x="6463825" y="1526886"/>
              <a:ext cx="552000" cy="71095"/>
            </a:xfrm>
            <a:prstGeom prst="straightConnector1">
              <a:avLst/>
            </a:prstGeom>
            <a:noFill/>
            <a:ln w="38100" cap="flat" cmpd="sng">
              <a:solidFill>
                <a:srgbClr val="00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29" name="Google Shape;222;p30">
            <a:extLst>
              <a:ext uri="{FF2B5EF4-FFF2-40B4-BE49-F238E27FC236}">
                <a16:creationId xmlns:a16="http://schemas.microsoft.com/office/drawing/2014/main" id="{A9257ED7-DE8C-01C2-0875-E36918ABDDAE}"/>
              </a:ext>
            </a:extLst>
          </p:cNvPr>
          <p:cNvSpPr txBox="1">
            <a:spLocks/>
          </p:cNvSpPr>
          <p:nvPr/>
        </p:nvSpPr>
        <p:spPr>
          <a:xfrm>
            <a:off x="185608" y="2461609"/>
            <a:ext cx="1039500" cy="572700"/>
          </a:xfrm>
          <a:prstGeom prst="rect">
            <a:avLst/>
          </a:prstGeom>
          <a:solidFill>
            <a:srgbClr val="003594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Font typeface="Open Sans SemiBold"/>
              <a:buNone/>
            </a:pPr>
            <a:r>
              <a:rPr lang="en-US" sz="12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Run the executable</a:t>
            </a:r>
          </a:p>
        </p:txBody>
      </p:sp>
      <p:cxnSp>
        <p:nvCxnSpPr>
          <p:cNvPr id="30" name="Google Shape;223;p30">
            <a:extLst>
              <a:ext uri="{FF2B5EF4-FFF2-40B4-BE49-F238E27FC236}">
                <a16:creationId xmlns:a16="http://schemas.microsoft.com/office/drawing/2014/main" id="{49C53DF3-F49D-5011-6395-3C416DBCCED4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1225108" y="2510691"/>
            <a:ext cx="249277" cy="237268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" name="Google Shape;230;p31">
            <a:extLst>
              <a:ext uri="{FF2B5EF4-FFF2-40B4-BE49-F238E27FC236}">
                <a16:creationId xmlns:a16="http://schemas.microsoft.com/office/drawing/2014/main" id="{4BC173C3-9CD0-4D6F-2DC1-044575EB2E04}"/>
              </a:ext>
            </a:extLst>
          </p:cNvPr>
          <p:cNvSpPr txBox="1">
            <a:spLocks/>
          </p:cNvSpPr>
          <p:nvPr/>
        </p:nvSpPr>
        <p:spPr>
          <a:xfrm>
            <a:off x="441243" y="122630"/>
            <a:ext cx="1783800" cy="939300"/>
          </a:xfrm>
          <a:prstGeom prst="rect">
            <a:avLst/>
          </a:prstGeom>
          <a:solidFill>
            <a:srgbClr val="003594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>
              <a:spcBef>
                <a:spcPts val="0"/>
              </a:spcBef>
              <a:buFont typeface="Open Sans SemiBold"/>
              <a:buNone/>
            </a:pPr>
            <a:r>
              <a:rPr lang="en-US" sz="1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-W: </a:t>
            </a:r>
            <a:r>
              <a:rPr lang="en-US" sz="12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sets warnings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Open Sans SemiBold"/>
              <a:buNone/>
            </a:pPr>
            <a:r>
              <a:rPr lang="en-US" sz="12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-Wall: enable all warnings</a:t>
            </a:r>
          </a:p>
        </p:txBody>
      </p:sp>
      <p:sp>
        <p:nvSpPr>
          <p:cNvPr id="32" name="Google Shape;231;p31">
            <a:extLst>
              <a:ext uri="{FF2B5EF4-FFF2-40B4-BE49-F238E27FC236}">
                <a16:creationId xmlns:a16="http://schemas.microsoft.com/office/drawing/2014/main" id="{BE74E432-1957-2C6D-E2CF-E1588AAE6F56}"/>
              </a:ext>
            </a:extLst>
          </p:cNvPr>
          <p:cNvSpPr txBox="1">
            <a:spLocks/>
          </p:cNvSpPr>
          <p:nvPr/>
        </p:nvSpPr>
        <p:spPr>
          <a:xfrm>
            <a:off x="2883812" y="212363"/>
            <a:ext cx="1144500" cy="828300"/>
          </a:xfrm>
          <a:prstGeom prst="rect">
            <a:avLst/>
          </a:prstGeom>
          <a:solidFill>
            <a:srgbClr val="003594"/>
          </a:solidFill>
          <a:ln w="19050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Font typeface="Open Sans SemiBold"/>
              <a:buNone/>
            </a:pPr>
            <a:r>
              <a:rPr lang="en-US" sz="1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-g:</a:t>
            </a:r>
            <a:r>
              <a:rPr lang="en-US" sz="12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 turns on debugging symbols</a:t>
            </a:r>
          </a:p>
        </p:txBody>
      </p:sp>
      <p:cxnSp>
        <p:nvCxnSpPr>
          <p:cNvPr id="33" name="Google Shape;232;p31">
            <a:extLst>
              <a:ext uri="{FF2B5EF4-FFF2-40B4-BE49-F238E27FC236}">
                <a16:creationId xmlns:a16="http://schemas.microsoft.com/office/drawing/2014/main" id="{11ACF44C-0BF5-380F-5E4B-1985A54B67ED}"/>
              </a:ext>
            </a:extLst>
          </p:cNvPr>
          <p:cNvCxnSpPr>
            <a:cxnSpLocks/>
            <a:stCxn id="31" idx="2"/>
          </p:cNvCxnSpPr>
          <p:nvPr/>
        </p:nvCxnSpPr>
        <p:spPr>
          <a:xfrm>
            <a:off x="1333143" y="1061930"/>
            <a:ext cx="795032" cy="460833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" name="Google Shape;233;p31">
            <a:extLst>
              <a:ext uri="{FF2B5EF4-FFF2-40B4-BE49-F238E27FC236}">
                <a16:creationId xmlns:a16="http://schemas.microsoft.com/office/drawing/2014/main" id="{B9445A91-379C-F2C9-7309-5782E6D57D4A}"/>
              </a:ext>
            </a:extLst>
          </p:cNvPr>
          <p:cNvCxnSpPr>
            <a:stCxn id="32" idx="2"/>
          </p:cNvCxnSpPr>
          <p:nvPr/>
        </p:nvCxnSpPr>
        <p:spPr>
          <a:xfrm flipH="1">
            <a:off x="3193262" y="1040663"/>
            <a:ext cx="262800" cy="482100"/>
          </a:xfrm>
          <a:prstGeom prst="straightConnector1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" name="Google Shape;234;p31">
            <a:extLst>
              <a:ext uri="{FF2B5EF4-FFF2-40B4-BE49-F238E27FC236}">
                <a16:creationId xmlns:a16="http://schemas.microsoft.com/office/drawing/2014/main" id="{EEDAB39A-DFA9-A1EF-FCBE-AEF6A21FB2C3}"/>
              </a:ext>
            </a:extLst>
          </p:cNvPr>
          <p:cNvSpPr txBox="1">
            <a:spLocks/>
          </p:cNvSpPr>
          <p:nvPr/>
        </p:nvSpPr>
        <p:spPr>
          <a:xfrm>
            <a:off x="3306437" y="2161713"/>
            <a:ext cx="1575900" cy="1233600"/>
          </a:xfrm>
          <a:prstGeom prst="rect">
            <a:avLst/>
          </a:prstGeom>
          <a:solidFill>
            <a:srgbClr val="003594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>
              <a:spcBef>
                <a:spcPts val="0"/>
              </a:spcBef>
              <a:buFont typeface="Open Sans SemiBold"/>
              <a:buNone/>
            </a:pPr>
            <a:r>
              <a:rPr lang="en-US" sz="1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-std:</a:t>
            </a:r>
            <a:r>
              <a:rPr lang="en-US" sz="12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 sets what version of C is being used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Open Sans SemiBold"/>
              <a:buNone/>
            </a:pPr>
            <a:r>
              <a:rPr lang="en-US" sz="12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-std=c99: use C99</a:t>
            </a:r>
          </a:p>
        </p:txBody>
      </p:sp>
      <p:cxnSp>
        <p:nvCxnSpPr>
          <p:cNvPr id="36" name="Google Shape;235;p31">
            <a:extLst>
              <a:ext uri="{FF2B5EF4-FFF2-40B4-BE49-F238E27FC236}">
                <a16:creationId xmlns:a16="http://schemas.microsoft.com/office/drawing/2014/main" id="{5FB9233B-33EC-4B76-E86B-A4D33D4EC14F}"/>
              </a:ext>
            </a:extLst>
          </p:cNvPr>
          <p:cNvCxnSpPr>
            <a:stCxn id="35" idx="0"/>
          </p:cNvCxnSpPr>
          <p:nvPr/>
        </p:nvCxnSpPr>
        <p:spPr>
          <a:xfrm rot="10800000">
            <a:off x="3914387" y="1759713"/>
            <a:ext cx="180000" cy="402000"/>
          </a:xfrm>
          <a:prstGeom prst="straightConnector1">
            <a:avLst/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" name="Google Shape;236;p31">
            <a:extLst>
              <a:ext uri="{FF2B5EF4-FFF2-40B4-BE49-F238E27FC236}">
                <a16:creationId xmlns:a16="http://schemas.microsoft.com/office/drawing/2014/main" id="{7F0F7658-AE82-8320-F083-45F6F52636E9}"/>
              </a:ext>
            </a:extLst>
          </p:cNvPr>
          <p:cNvSpPr txBox="1">
            <a:spLocks/>
          </p:cNvSpPr>
          <p:nvPr/>
        </p:nvSpPr>
        <p:spPr>
          <a:xfrm>
            <a:off x="4461887" y="160313"/>
            <a:ext cx="1144500" cy="828300"/>
          </a:xfrm>
          <a:prstGeom prst="rect">
            <a:avLst/>
          </a:prstGeom>
          <a:solidFill>
            <a:srgbClr val="003594"/>
          </a:solidFill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Font typeface="Open Sans SemiBold"/>
              <a:buNone/>
            </a:pPr>
            <a:r>
              <a:rPr lang="en-US" sz="1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-o:</a:t>
            </a:r>
            <a:r>
              <a:rPr lang="en-US" sz="12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 used for renaming executable</a:t>
            </a:r>
          </a:p>
        </p:txBody>
      </p:sp>
      <p:cxnSp>
        <p:nvCxnSpPr>
          <p:cNvPr id="38" name="Google Shape;237;p31">
            <a:extLst>
              <a:ext uri="{FF2B5EF4-FFF2-40B4-BE49-F238E27FC236}">
                <a16:creationId xmlns:a16="http://schemas.microsoft.com/office/drawing/2014/main" id="{ACB81C53-89A0-2F1D-38B8-748130A5C754}"/>
              </a:ext>
            </a:extLst>
          </p:cNvPr>
          <p:cNvCxnSpPr>
            <a:stCxn id="37" idx="2"/>
          </p:cNvCxnSpPr>
          <p:nvPr/>
        </p:nvCxnSpPr>
        <p:spPr>
          <a:xfrm flipH="1">
            <a:off x="4559837" y="988613"/>
            <a:ext cx="474300" cy="5235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47191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uiExpand="1" build="p" bldLvl="3"/>
      <p:bldP spid="29" grpId="0" animBg="1"/>
      <p:bldP spid="31" grpId="0" animBg="1"/>
      <p:bldP spid="32" grpId="0" animBg="1"/>
      <p:bldP spid="35" grpId="0" animBg="1"/>
      <p:bldP spid="3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42C8-D163-2B71-ED72-2C29D419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0A Submission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D1018-3399-A71C-1002-6F5B6A90E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Rename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main.c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to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username_lab0.c</a:t>
            </a:r>
            <a:endParaRPr lang="en-US" dirty="0"/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mv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main.c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shk148_lab0.c</a:t>
            </a:r>
          </a:p>
          <a:p>
            <a:pPr lvl="2"/>
            <a:r>
              <a:rPr lang="en-US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mv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command is also used for moving files</a:t>
            </a:r>
          </a:p>
          <a:p>
            <a:r>
              <a:rPr lang="en-US" dirty="0"/>
              <a:t>Copy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username_lab0.c </a:t>
            </a:r>
            <a:r>
              <a:rPr lang="en-US" dirty="0"/>
              <a:t>to Dr. Oliveira’s folder</a:t>
            </a:r>
          </a:p>
          <a:p>
            <a:pPr lvl="1"/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cp shk148_lab0.c /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afs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/pitt.edu/home/l/u/lun8/public/lab0/submissions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To ensure your lab was submitted, run:</a:t>
            </a:r>
          </a:p>
          <a:p>
            <a:pPr lvl="1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/afs/pitt.edu/home/l/u/lun8/public/lab0/materials/check_submission.sh shk148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0C4E1-6E35-9FE0-58F8-4CB70BB6A2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19</a:t>
            </a:fld>
            <a:endParaRPr lang="e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2DE1B5-2089-7B52-2C80-02D82EB51AD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</p:spTree>
    <p:extLst>
      <p:ext uri="{BB962C8B-B14F-4D97-AF65-F5344CB8AC3E}">
        <p14:creationId xmlns:p14="http://schemas.microsoft.com/office/powerpoint/2010/main" val="242793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570429" y="130688"/>
            <a:ext cx="8003182" cy="642818"/>
          </a:xfrm>
          <a:prstGeom prst="rect">
            <a:avLst/>
          </a:prstGeom>
        </p:spPr>
        <p:txBody>
          <a:bodyPr spcFirstLastPara="1" wrap="square" lIns="100568" tIns="100568" rIns="100568" bIns="100568" anchor="b" anchorCtr="0">
            <a:normAutofit/>
          </a:bodyPr>
          <a:lstStyle/>
          <a:p>
            <a:r>
              <a:rPr lang="en-US" b="0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TA Introduction</a:t>
            </a:r>
            <a:endParaRPr b="0" dirty="0"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1"/>
          </p:nvPr>
        </p:nvSpPr>
        <p:spPr>
          <a:xfrm>
            <a:off x="579430" y="898354"/>
            <a:ext cx="7994182" cy="5338091"/>
          </a:xfrm>
          <a:prstGeom prst="rect">
            <a:avLst/>
          </a:prstGeom>
        </p:spPr>
        <p:txBody>
          <a:bodyPr spcFirstLastPara="1" wrap="square" lIns="100568" tIns="100568" rIns="100568" bIns="100568" anchor="t" anchorCtr="0">
            <a:normAutofit/>
          </a:bodyPr>
          <a:lstStyle/>
          <a:p>
            <a:pPr marL="311730" indent="-311730"/>
            <a:r>
              <a:rPr lang="en-US" dirty="0"/>
              <a:t>Shinwoo Kim</a:t>
            </a:r>
          </a:p>
          <a:p>
            <a:pPr marL="727371" lvl="1" indent="-311730"/>
            <a:r>
              <a:rPr lang="en-US" dirty="0"/>
              <a:t>Second-year student in CS</a:t>
            </a:r>
          </a:p>
          <a:p>
            <a:pPr marL="727371" lvl="1" indent="-311730"/>
            <a:r>
              <a:rPr lang="en-US" dirty="0"/>
              <a:t>TA for</a:t>
            </a:r>
          </a:p>
          <a:p>
            <a:pPr marL="1143011" lvl="2" indent="-311730"/>
            <a:r>
              <a:rPr lang="en-US" dirty="0"/>
              <a:t>CS 0449: Introduction to System Software (this course)</a:t>
            </a:r>
          </a:p>
          <a:p>
            <a:pPr marL="1143011" lvl="2" indent="-311730"/>
            <a:r>
              <a:rPr lang="en-US" dirty="0"/>
              <a:t>CS 0441: Discrete Structures for Computer Science</a:t>
            </a:r>
          </a:p>
          <a:p>
            <a:pPr marL="727371" lvl="1" indent="-311730"/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shinwookim@pitt.edu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143012" lvl="2" indent="-311730"/>
            <a:r>
              <a:rPr lang="en-US" sz="1400" dirty="0"/>
              <a:t>preface subject line with ‘</a:t>
            </a:r>
            <a:r>
              <a:rPr lang="en-US" sz="1400" dirty="0"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[CS 0449]</a:t>
            </a:r>
            <a:r>
              <a:rPr lang="en-US" sz="1400" dirty="0"/>
              <a:t>’</a:t>
            </a:r>
            <a:endParaRPr lang="en-US" sz="14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marL="727371" lvl="1" indent="-311730"/>
            <a:r>
              <a:rPr lang="en-US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Faster responses on discord: </a:t>
            </a:r>
            <a:r>
              <a:rPr lang="en-US" dirty="0"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shinwookim#1088</a:t>
            </a:r>
            <a:endParaRPr lang="en-US" dirty="0">
              <a:latin typeface="Consolas" panose="020B0609020204030204" pitchFamily="49" charset="0"/>
              <a:ea typeface="Open Sans SemiBold" panose="020B0706030804020204" pitchFamily="34" charset="0"/>
              <a:cs typeface="Consolas" panose="020B0609020204030204" pitchFamily="49" charset="0"/>
            </a:endParaRPr>
          </a:p>
          <a:p>
            <a:pPr marL="727371" lvl="1" indent="-311730"/>
            <a:r>
              <a:rPr lang="en-US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Recitation Materials: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ea typeface="Open Sans SemiBold" panose="020B0706030804020204" pitchFamily="34" charset="0"/>
                <a:cs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https://sites.pitt.edu/~shk148/teaching/CS0449-2234/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ea typeface="Open Sans SemiBold" panose="020B0706030804020204" pitchFamily="34" charset="0"/>
                <a:cs typeface="Consolas" panose="020B0609020204030204" pitchFamily="49" charset="0"/>
              </a:rPr>
              <a:t> 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3B47D1-6E70-C3B5-34FC-52BE36CE2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330B72-9B5F-303B-13E5-2C5E25A649B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uiExpand="1" build="p" bldLvl="5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42C8-D163-2B71-ED72-2C29D419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B – Debugging using GDB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D1018-3399-A71C-1002-6F5B6A90E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later labs, we will use GDB (GNU Project debugger), to debug programs</a:t>
            </a:r>
          </a:p>
          <a:p>
            <a:r>
              <a:rPr lang="en-US" dirty="0"/>
              <a:t>Today, we will get use to using GDB by running it on a demo program</a:t>
            </a:r>
          </a:p>
          <a:p>
            <a:pPr lvl="1"/>
            <a:r>
              <a:rPr lang="pt-BR" dirty="0">
                <a:latin typeface="Consolas" panose="020B0609020204030204" pitchFamily="49" charset="0"/>
              </a:rPr>
              <a:t>wget  https://cs0449.gitlab.io/sp2023/labs/00/calculator.c  -O calculator.c</a:t>
            </a:r>
          </a:p>
          <a:p>
            <a:pPr lvl="1"/>
            <a:r>
              <a:rPr lang="pt-BR" dirty="0">
                <a:latin typeface="Consolas" panose="020B0609020204030204" pitchFamily="49" charset="0"/>
              </a:rPr>
              <a:t>gcc -Wall -g -std=c99 -o calculator calculator.c</a:t>
            </a:r>
          </a:p>
          <a:p>
            <a:pPr lvl="1"/>
            <a:r>
              <a:rPr lang="pt-BR" dirty="0">
                <a:latin typeface="Consolas" panose="020B0609020204030204" pitchFamily="49" charset="0"/>
              </a:rPr>
              <a:t>./calculator 4 5 +</a:t>
            </a:r>
          </a:p>
          <a:p>
            <a:r>
              <a:rPr lang="pt-BR" dirty="0"/>
              <a:t>Run GDB</a:t>
            </a:r>
          </a:p>
          <a:p>
            <a:pPr lvl="1"/>
            <a:r>
              <a:rPr lang="pt-BR" dirty="0">
                <a:latin typeface="Consolas" panose="020B0609020204030204" pitchFamily="49" charset="0"/>
              </a:rPr>
              <a:t>Gdb calculator</a:t>
            </a:r>
          </a:p>
          <a:p>
            <a:pPr lvl="2"/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Notice we are running GDB with our executable (not the source .c file)</a:t>
            </a:r>
          </a:p>
          <a:p>
            <a:pPr lvl="1"/>
            <a:r>
              <a:rPr lang="pt-BR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run 4 5 +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0C4E1-6E35-9FE0-58F8-4CB70BB6A2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20</a:t>
            </a:fld>
            <a:endParaRPr lang="e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332B7C-598D-25A7-6BE6-AD29F0E4477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</p:spTree>
    <p:extLst>
      <p:ext uri="{BB962C8B-B14F-4D97-AF65-F5344CB8AC3E}">
        <p14:creationId xmlns:p14="http://schemas.microsoft.com/office/powerpoint/2010/main" val="301480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42C8-D163-2B71-ED72-2C29D419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GDB Tutorial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D1018-3399-A71C-1002-6F5B6A90E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through the GDB tutorial (part B)</a:t>
            </a:r>
          </a:p>
          <a:p>
            <a:pPr lvl="1"/>
            <a:r>
              <a:rPr lang="en-US" dirty="0">
                <a:hlinkClick r:id="rId3"/>
              </a:rPr>
              <a:t>https://cs0449.gitlab.io/sp2023/labs/00/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Start from </a:t>
            </a:r>
            <a:r>
              <a:rPr lang="en-US" dirty="0">
                <a:latin typeface="Consolas" panose="020B0609020204030204" pitchFamily="49" charset="0"/>
              </a:rPr>
              <a:t>B.5</a:t>
            </a:r>
          </a:p>
          <a:p>
            <a:r>
              <a:rPr lang="en-US" dirty="0"/>
              <a:t>Once you’ve finished Part B, you are done for today!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0C4E1-6E35-9FE0-58F8-4CB70BB6A2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21</a:t>
            </a:fld>
            <a:endParaRPr lang="e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D577C4-127E-101B-F1D5-C5E012CCD8F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</p:spTree>
    <p:extLst>
      <p:ext uri="{BB962C8B-B14F-4D97-AF65-F5344CB8AC3E}">
        <p14:creationId xmlns:p14="http://schemas.microsoft.com/office/powerpoint/2010/main" val="3534963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C1C33-A267-2A74-0732-99505B1B9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 Office Hours</a:t>
            </a:r>
          </a:p>
        </p:txBody>
      </p:sp>
      <p:sp>
        <p:nvSpPr>
          <p:cNvPr id="8" name="Google Shape;68;p14">
            <a:extLst>
              <a:ext uri="{FF2B5EF4-FFF2-40B4-BE49-F238E27FC236}">
                <a16:creationId xmlns:a16="http://schemas.microsoft.com/office/drawing/2014/main" id="{638E746C-02C8-656D-3887-C954B10A3A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74909" y="4713694"/>
            <a:ext cx="7994182" cy="1522750"/>
          </a:xfrm>
          <a:prstGeom prst="rect">
            <a:avLst/>
          </a:prstGeom>
        </p:spPr>
        <p:txBody>
          <a:bodyPr spcFirstLastPara="1" wrap="square" lIns="100568" tIns="100568" rIns="100568" bIns="100568" anchor="t" anchorCtr="0">
            <a:normAutofit/>
          </a:bodyPr>
          <a:lstStyle/>
          <a:p>
            <a:pPr marL="311730" indent="-311730"/>
            <a:r>
              <a:rPr lang="en-US" dirty="0"/>
              <a:t>Changes to office hours will be announced on discord</a:t>
            </a:r>
          </a:p>
          <a:p>
            <a:pPr marL="0" indent="0">
              <a:buNone/>
            </a:pP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7F3BB3-EEB6-3E0A-5C3A-380EB3D8F5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363F9B-190D-4DCF-E309-9A86BA3A76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0A37766-B961-9467-24B1-61CA4395BB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5932431"/>
              </p:ext>
            </p:extLst>
          </p:nvPr>
        </p:nvGraphicFramePr>
        <p:xfrm>
          <a:off x="532898" y="1069109"/>
          <a:ext cx="8078206" cy="34598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3916">
                  <a:extLst>
                    <a:ext uri="{9D8B030D-6E8A-4147-A177-3AD203B41FA5}">
                      <a16:colId xmlns:a16="http://schemas.microsoft.com/office/drawing/2014/main" val="62321383"/>
                    </a:ext>
                  </a:extLst>
                </a:gridCol>
                <a:gridCol w="6114290">
                  <a:extLst>
                    <a:ext uri="{9D8B030D-6E8A-4147-A177-3AD203B41FA5}">
                      <a16:colId xmlns:a16="http://schemas.microsoft.com/office/drawing/2014/main" val="2779564304"/>
                    </a:ext>
                  </a:extLst>
                </a:gridCol>
              </a:tblGrid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Day</a:t>
                      </a:r>
                    </a:p>
                  </a:txBody>
                  <a:tcPr marL="83127" marR="83127"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Time/Location</a:t>
                      </a:r>
                    </a:p>
                  </a:txBody>
                  <a:tcPr marL="83127" marR="83127" marT="41564" marB="41564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25121728"/>
                  </a:ext>
                </a:extLst>
              </a:tr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Monday</a:t>
                      </a:r>
                    </a:p>
                  </a:txBody>
                  <a:tcPr marL="112568" marR="112568" marT="51955" marB="51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1:00 PM - 2:30 PM @ 5806 SENSQ</a:t>
                      </a:r>
                    </a:p>
                  </a:txBody>
                  <a:tcPr marL="112568" marR="112568" marT="51955" marB="519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778922"/>
                  </a:ext>
                </a:extLst>
              </a:tr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Tuesday</a:t>
                      </a:r>
                    </a:p>
                  </a:txBody>
                  <a:tcPr marL="112568" marR="112568" marT="51955" marB="51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3:00PM - 3:45PM @ 5712 SENSQ</a:t>
                      </a:r>
                    </a:p>
                  </a:txBody>
                  <a:tcPr marL="112568" marR="112568" marT="51955" marB="519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6789793"/>
                  </a:ext>
                </a:extLst>
              </a:tr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Wednesday</a:t>
                      </a:r>
                    </a:p>
                  </a:txBody>
                  <a:tcPr marL="112568" marR="112568" marT="51955" marB="51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2:30PM @ 5710 SENSQ</a:t>
                      </a:r>
                    </a:p>
                  </a:txBody>
                  <a:tcPr marL="112568" marR="112568" marT="51955" marB="519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729847"/>
                  </a:ext>
                </a:extLst>
              </a:tr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Thursday</a:t>
                      </a:r>
                    </a:p>
                  </a:txBody>
                  <a:tcPr marL="112568" marR="112568" marT="51955" marB="51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1:00PM - 3:45PM @ 6408 SENSQ</a:t>
                      </a:r>
                    </a:p>
                  </a:txBody>
                  <a:tcPr marL="112568" marR="112568" marT="51955" marB="519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0283935"/>
                  </a:ext>
                </a:extLst>
              </a:tr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Friday</a:t>
                      </a:r>
                    </a:p>
                  </a:txBody>
                  <a:tcPr marL="112568" marR="112568" marT="51955" marB="51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  <a:sym typeface="Arial"/>
                        </a:rPr>
                        <a:t>11:00AM - 12:00PM @ 5806 SENSQ</a:t>
                      </a:r>
                      <a:endParaRPr lang="en-US" sz="1600" dirty="0">
                        <a:effectLst/>
                        <a:latin typeface="Open Sans SemiBold" panose="020B0706030804020204" pitchFamily="34" charset="0"/>
                        <a:ea typeface="Open Sans SemiBold" panose="020B0706030804020204" pitchFamily="34" charset="0"/>
                        <a:cs typeface="Open Sans SemiBold" panose="020B0706030804020204" pitchFamily="34" charset="0"/>
                      </a:endParaRPr>
                    </a:p>
                  </a:txBody>
                  <a:tcPr marL="112568" marR="112568" marT="51955" marB="519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4322161"/>
                  </a:ext>
                </a:extLst>
              </a:tr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By appointment</a:t>
                      </a:r>
                    </a:p>
                  </a:txBody>
                  <a:tcPr marL="112568" marR="112568" marT="51955" marB="51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Message me to schedule a meeting (in-person/virtual)</a:t>
                      </a:r>
                    </a:p>
                  </a:txBody>
                  <a:tcPr marL="112568" marR="112568" marT="51955" marB="519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62702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060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1E503-24C8-6EB9-CCDC-B34571085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0 – Hello Lab: Setting up to environment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C539B-A8E8-4AB4-50E2-0C58D3436B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9274" indent="0">
              <a:buNone/>
            </a:pPr>
            <a:r>
              <a:rPr lang="en-US" dirty="0"/>
              <a:t>Goals</a:t>
            </a:r>
          </a:p>
          <a:p>
            <a:pPr marL="526474" indent="-457200">
              <a:buFont typeface="+mj-lt"/>
              <a:buAutoNum type="arabicPeriod"/>
            </a:pPr>
            <a:r>
              <a:rPr lang="en-US" dirty="0"/>
              <a:t>Set up Computing Environment</a:t>
            </a:r>
          </a:p>
          <a:p>
            <a:pPr lvl="1"/>
            <a:r>
              <a:rPr lang="en-US" dirty="0"/>
              <a:t>Accessing Thoth</a:t>
            </a:r>
          </a:p>
          <a:p>
            <a:pPr lvl="1"/>
            <a:r>
              <a:rPr lang="en-US" dirty="0"/>
              <a:t>Getting familiar with the Shell</a:t>
            </a:r>
          </a:p>
          <a:p>
            <a:pPr marL="526474" indent="-457200">
              <a:buFont typeface="+mj-lt"/>
              <a:buAutoNum type="arabicPeriod"/>
            </a:pPr>
            <a:r>
              <a:rPr lang="en-US" dirty="0"/>
              <a:t>Learn to compile and run C code on Linux</a:t>
            </a:r>
          </a:p>
          <a:p>
            <a:pPr marL="526474" indent="-457200">
              <a:buFont typeface="+mj-lt"/>
              <a:buAutoNum type="arabicPeriod"/>
            </a:pPr>
            <a:r>
              <a:rPr lang="en-US" dirty="0"/>
              <a:t>Learn to debug C programs using GDB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8446DB-8912-55C3-BE19-63413CAEE4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</a:t>
            </a:fld>
            <a:endParaRPr lang="e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8B6C18-5993-457E-80EB-4BB2F1591F6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</p:spTree>
    <p:extLst>
      <p:ext uri="{BB962C8B-B14F-4D97-AF65-F5344CB8AC3E}">
        <p14:creationId xmlns:p14="http://schemas.microsoft.com/office/powerpoint/2010/main" val="1705494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92E92-17C7-2663-F838-8C2C833BF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Thoth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7C8B06-63A8-D87D-F938-F16C4EFF6D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4909" y="898354"/>
            <a:ext cx="7994182" cy="5338091"/>
          </a:xfrm>
        </p:spPr>
        <p:txBody>
          <a:bodyPr/>
          <a:lstStyle/>
          <a:p>
            <a:r>
              <a:rPr lang="en-US" dirty="0"/>
              <a:t>You will be using the CS department’s Thoth machine for your labs/projects/assignments</a:t>
            </a:r>
          </a:p>
          <a:p>
            <a:pPr lvl="1"/>
            <a:r>
              <a:rPr lang="en-US" dirty="0"/>
              <a:t>This ensures that everyone’s code is compiled and run in the same way</a:t>
            </a:r>
          </a:p>
          <a:p>
            <a:pPr lvl="2"/>
            <a:r>
              <a:rPr lang="en-US" dirty="0"/>
              <a:t>Your code must work on Thoth to receive full marks!</a:t>
            </a:r>
          </a:p>
          <a:p>
            <a:pPr lvl="1"/>
            <a:r>
              <a:rPr lang="en-US" dirty="0"/>
              <a:t>To access the Thoth server, we need to use </a:t>
            </a:r>
            <a:r>
              <a:rPr lang="en-US" dirty="0"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ssh</a:t>
            </a:r>
            <a:r>
              <a:rPr lang="en-US" b="1" dirty="0"/>
              <a:t> (secure shell) to connect.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6686A-C908-1094-EFDA-994585230E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867153-95C5-A253-7549-32E88BBB1EC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CD880B1-80B9-7FB3-2D61-F5AD8CAB24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2618413"/>
              </p:ext>
            </p:extLst>
          </p:nvPr>
        </p:nvGraphicFramePr>
        <p:xfrm>
          <a:off x="1246196" y="3116578"/>
          <a:ext cx="6651610" cy="3119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24030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Graphic spid="5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DB161-2FA2-8446-7EAC-5EAA8C803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Thoth (cont.)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E0841-CA65-8C83-E46B-9D9E141F95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Open Terminal/Command-line</a:t>
            </a:r>
          </a:p>
          <a:p>
            <a:pPr marL="69273" indent="0" algn="ctr">
              <a:buNone/>
            </a:pPr>
            <a:r>
              <a:rPr lang="en-US" dirty="0" err="1"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ssh</a:t>
            </a:r>
            <a:r>
              <a:rPr lang="en-US" dirty="0"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 &lt;</a:t>
            </a:r>
            <a:r>
              <a:rPr lang="en-US" dirty="0" err="1"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PittID</a:t>
            </a:r>
            <a:r>
              <a:rPr lang="en-US" dirty="0"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&gt;@thoth.cs.pitt.edu</a:t>
            </a:r>
          </a:p>
          <a:p>
            <a:pPr lvl="1"/>
            <a:r>
              <a:rPr lang="en-US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Then use your Pitt university computing account password (my.pitt.edu)</a:t>
            </a:r>
          </a:p>
          <a:p>
            <a:pPr lvl="1"/>
            <a:endParaRPr lang="en-US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lvl="1"/>
            <a:r>
              <a:rPr lang="en-US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If you are on windows, use PowerShell, or download PuTTY</a:t>
            </a:r>
          </a:p>
          <a:p>
            <a:pPr lvl="2"/>
            <a:r>
              <a:rPr lang="en-US" dirty="0">
                <a:latin typeface="Consolas" panose="020B0609020204030204" pitchFamily="49" charset="0"/>
                <a:ea typeface="Open Sans SemiBold" panose="020B0706030804020204" pitchFamily="34" charset="0"/>
                <a:cs typeface="Consolas" panose="020B0609020204030204" pitchFamily="49" charset="0"/>
                <a:hlinkClick r:id="rId3"/>
              </a:rPr>
              <a:t>https://www.chiark.greenend.org.uk/~sgtatham/putty/</a:t>
            </a:r>
            <a:r>
              <a:rPr lang="en-US" dirty="0">
                <a:latin typeface="Consolas" panose="020B0609020204030204" pitchFamily="49" charset="0"/>
                <a:ea typeface="Open Sans SemiBold" panose="020B0706030804020204" pitchFamily="34" charset="0"/>
                <a:cs typeface="Consolas" panose="020B0609020204030204" pitchFamily="49" charset="0"/>
              </a:rPr>
              <a:t> </a:t>
            </a:r>
          </a:p>
          <a:p>
            <a:pPr lvl="2"/>
            <a:r>
              <a:rPr lang="en-US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Alternatively, you can enable WSL (Windows Subsystem for Linux), then use Bash</a:t>
            </a:r>
          </a:p>
          <a:p>
            <a:pPr lvl="3"/>
            <a:r>
              <a:rPr lang="en-US" dirty="0" err="1">
                <a:latin typeface="Consolas" panose="020B0609020204030204" pitchFamily="49" charset="0"/>
              </a:rPr>
              <a:t>wsl</a:t>
            </a:r>
            <a:r>
              <a:rPr lang="en-US" dirty="0">
                <a:latin typeface="Consolas" panose="020B0609020204030204" pitchFamily="49" charset="0"/>
              </a:rPr>
              <a:t> --install</a:t>
            </a:r>
          </a:p>
          <a:p>
            <a:pPr lvl="3"/>
            <a:r>
              <a:rPr lang="en-US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Install Ubuntu from Windows Store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882654-EAA3-C939-EAF3-2FEE45D522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8525C3-E0FB-0407-E657-7222818CEFF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</p:spTree>
    <p:extLst>
      <p:ext uri="{BB962C8B-B14F-4D97-AF65-F5344CB8AC3E}">
        <p14:creationId xmlns:p14="http://schemas.microsoft.com/office/powerpoint/2010/main" val="427817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DB161-2FA2-8446-7EAC-5EAA8C803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AFS Space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E0841-CA65-8C83-E46B-9D9E141F95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9273" indent="0"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Once you can connect, you should increase your AFS space to ensure you have enough storage space to run the assignments</a:t>
            </a:r>
          </a:p>
          <a:p>
            <a:pPr marL="484914" indent="-415641">
              <a:buAutoNum type="arabicPeriod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Open Sans SemiBold" panose="020B0706030804020204" pitchFamily="34" charset="0"/>
              </a:rPr>
              <a:t>Login to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Open Sans SemiBold" panose="020B0706030804020204" pitchFamily="34" charset="0"/>
                <a:hlinkClick r:id="rId3"/>
              </a:rPr>
              <a:t>https://accounts.pitt.edu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  <a:cs typeface="Open Sans SemiBold" panose="020B0706030804020204" pitchFamily="34" charset="0"/>
            </a:endParaRPr>
          </a:p>
          <a:p>
            <a:pPr marL="484914" indent="-415641">
              <a:buAutoNum type="arabicPeriod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Open Sans SemiBold" panose="020B0706030804020204" pitchFamily="34" charset="0"/>
              </a:rPr>
              <a:t>“Email &amp; Messaging”</a:t>
            </a:r>
          </a:p>
          <a:p>
            <a:pPr marL="484914" indent="-415641">
              <a:buAutoNum type="arabicPeriod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Open Sans SemiBold" panose="020B0706030804020204" pitchFamily="34" charset="0"/>
              </a:rPr>
              <a:t>“Unix Quota”</a:t>
            </a:r>
          </a:p>
          <a:p>
            <a:pPr marL="484914" indent="-415641">
              <a:buAutoNum type="arabicPeriod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Open Sans SemiBold" panose="020B0706030804020204" pitchFamily="34" charset="0"/>
              </a:rPr>
              <a:t>“Increase Quota”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BC5B5CB-023B-00A3-21B4-FCCDC82D01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FEA2A15-A1ED-AAC4-4AEF-0930F2DCF20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  <p:pic>
        <p:nvPicPr>
          <p:cNvPr id="4" name="Google Shape;90;p17">
            <a:extLst>
              <a:ext uri="{FF2B5EF4-FFF2-40B4-BE49-F238E27FC236}">
                <a16:creationId xmlns:a16="http://schemas.microsoft.com/office/drawing/2014/main" id="{171501E6-6F42-8B77-613C-AAB92E2CE6C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48440"/>
          <a:stretch/>
        </p:blipFill>
        <p:spPr>
          <a:xfrm>
            <a:off x="5563311" y="1913301"/>
            <a:ext cx="3337161" cy="165652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69000"/>
              </a:srgbClr>
            </a:outerShdw>
          </a:effectLst>
        </p:spPr>
      </p:pic>
      <p:pic>
        <p:nvPicPr>
          <p:cNvPr id="5" name="Google Shape;91;p17">
            <a:extLst>
              <a:ext uri="{FF2B5EF4-FFF2-40B4-BE49-F238E27FC236}">
                <a16:creationId xmlns:a16="http://schemas.microsoft.com/office/drawing/2014/main" id="{12DCF522-A197-E4F1-6742-E194CC2BCBD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7944" y="4667655"/>
            <a:ext cx="4848112" cy="165652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8999"/>
              </a:srgbClr>
            </a:outerShdw>
          </a:effectLst>
        </p:spPr>
      </p:pic>
      <p:cxnSp>
        <p:nvCxnSpPr>
          <p:cNvPr id="6" name="Google Shape;92;p17">
            <a:extLst>
              <a:ext uri="{FF2B5EF4-FFF2-40B4-BE49-F238E27FC236}">
                <a16:creationId xmlns:a16="http://schemas.microsoft.com/office/drawing/2014/main" id="{DC485136-3863-748C-2DF4-420CC9794777}"/>
              </a:ext>
            </a:extLst>
          </p:cNvPr>
          <p:cNvCxnSpPr>
            <a:cxnSpLocks/>
          </p:cNvCxnSpPr>
          <p:nvPr/>
        </p:nvCxnSpPr>
        <p:spPr>
          <a:xfrm flipH="1">
            <a:off x="6613864" y="3346882"/>
            <a:ext cx="1287262" cy="2691847"/>
          </a:xfrm>
          <a:prstGeom prst="straightConnector1">
            <a:avLst/>
          </a:prstGeom>
          <a:noFill/>
          <a:ln w="38100" cap="flat" cmpd="sng">
            <a:solidFill>
              <a:srgbClr val="FFB81C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15704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42C8-D163-2B71-ED72-2C29D419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Shell: Running Commands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D1018-3399-A71C-1002-6F5B6A90E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shell is just a different interface to your computer!</a:t>
            </a:r>
          </a:p>
          <a:p>
            <a:pPr lvl="1"/>
            <a:r>
              <a:rPr lang="en-US" dirty="0"/>
              <a:t>Old, but useful</a:t>
            </a:r>
          </a:p>
          <a:p>
            <a:pPr lvl="1"/>
            <a:r>
              <a:rPr lang="en-US" dirty="0"/>
              <a:t>Just like using a keyboard + mouse</a:t>
            </a:r>
          </a:p>
          <a:p>
            <a:pPr lvl="1"/>
            <a:r>
              <a:rPr lang="en-US" dirty="0"/>
              <a:t>Useful for automating tasks (especially if we don’t need a graphical environment)</a:t>
            </a:r>
          </a:p>
          <a:p>
            <a:pPr lvl="1"/>
            <a:r>
              <a:rPr lang="en-US" dirty="0"/>
              <a:t>Useful for interacting with remote computers</a:t>
            </a:r>
          </a:p>
          <a:p>
            <a:pPr lvl="2"/>
            <a:r>
              <a:rPr lang="en-US" dirty="0"/>
              <a:t>Like Thoth!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0C4E1-6E35-9FE0-58F8-4CB70BB6A2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385AC6-DF58-F030-AF2D-3211B4EDE34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</p:spTree>
    <p:extLst>
      <p:ext uri="{BB962C8B-B14F-4D97-AF65-F5344CB8AC3E}">
        <p14:creationId xmlns:p14="http://schemas.microsoft.com/office/powerpoint/2010/main" val="404151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42C8-D163-2B71-ED72-2C29D419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Shell Commands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D1018-3399-A71C-1002-6F5B6A90E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9430" y="819271"/>
            <a:ext cx="7994182" cy="1288055"/>
          </a:xfrm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/</a:t>
            </a:r>
            <a:r>
              <a:rPr lang="en-US" dirty="0"/>
              <a:t> (forward slash) is used as path separator</a:t>
            </a:r>
          </a:p>
          <a:p>
            <a:r>
              <a:rPr lang="en-US" dirty="0"/>
              <a:t>Directory Shortcuts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69274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0C4E1-6E35-9FE0-58F8-4CB70BB6A2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1D8C65D-4FF9-B232-8B71-0A6D3731F90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  <p:graphicFrame>
        <p:nvGraphicFramePr>
          <p:cNvPr id="4" name="Google Shape;101;p18">
            <a:extLst>
              <a:ext uri="{FF2B5EF4-FFF2-40B4-BE49-F238E27FC236}">
                <a16:creationId xmlns:a16="http://schemas.microsoft.com/office/drawing/2014/main" id="{D3E29E15-56DB-90B7-E695-7AF0DB7463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4084415"/>
              </p:ext>
            </p:extLst>
          </p:nvPr>
        </p:nvGraphicFramePr>
        <p:xfrm>
          <a:off x="1609925" y="2107326"/>
          <a:ext cx="5924150" cy="2103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962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62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Consolas" panose="020B0609020204030204" pitchFamily="49" charset="0"/>
                          <a:ea typeface="Courier New"/>
                          <a:cs typeface="Courier New"/>
                          <a:sym typeface="Courier New"/>
                        </a:rPr>
                        <a:t>/</a:t>
                      </a:r>
                      <a:endParaRPr sz="1800" dirty="0">
                        <a:latin typeface="Consolas" panose="020B0609020204030204" pitchFamily="49" charset="0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Lora"/>
                        </a:rPr>
                        <a:t>Root directory</a:t>
                      </a:r>
                      <a:endParaRPr sz="1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Lora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onsolas" panose="020B0609020204030204" pitchFamily="49" charset="0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endParaRPr sz="1800">
                        <a:latin typeface="Consolas" panose="020B0609020204030204" pitchFamily="49" charset="0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Lora"/>
                        </a:rPr>
                        <a:t>Current directory</a:t>
                      </a:r>
                      <a:endParaRPr sz="1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Lora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Consolas" panose="020B0609020204030204" pitchFamily="49" charset="0"/>
                          <a:ea typeface="Courier New"/>
                          <a:cs typeface="Courier New"/>
                          <a:sym typeface="Courier New"/>
                        </a:rPr>
                        <a:t>..</a:t>
                      </a:r>
                      <a:endParaRPr sz="1800" dirty="0">
                        <a:latin typeface="Consolas" panose="020B0609020204030204" pitchFamily="49" charset="0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Lora"/>
                        </a:rPr>
                        <a:t>Parent directory (one above)</a:t>
                      </a:r>
                      <a:endParaRPr sz="1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Lora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onsolas" panose="020B0609020204030204" pitchFamily="49" charset="0"/>
                          <a:ea typeface="Courier New"/>
                          <a:cs typeface="Courier New"/>
                          <a:sym typeface="Courier New"/>
                        </a:rPr>
                        <a:t>~</a:t>
                      </a:r>
                      <a:endParaRPr sz="1800">
                        <a:latin typeface="Consolas" panose="020B0609020204030204" pitchFamily="49" charset="0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Lora"/>
                        </a:rPr>
                        <a:t>Home directory</a:t>
                      </a:r>
                      <a:endParaRPr sz="1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Lora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43502F4-1FAB-BE06-8282-3C5D4D34A96B}"/>
              </a:ext>
            </a:extLst>
          </p:cNvPr>
          <p:cNvSpPr txBox="1">
            <a:spLocks/>
          </p:cNvSpPr>
          <p:nvPr/>
        </p:nvSpPr>
        <p:spPr>
          <a:xfrm>
            <a:off x="574909" y="4750675"/>
            <a:ext cx="7994182" cy="128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625" tIns="110625" rIns="110625" bIns="110625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fontAlgn="t"/>
            <a:r>
              <a:rPr lang="en-US" dirty="0" err="1">
                <a:latin typeface="Consolas" panose="020B0609020204030204" pitchFamily="49" charset="0"/>
              </a:rPr>
              <a:t>pwd</a:t>
            </a:r>
            <a:r>
              <a:rPr lang="en-US" dirty="0"/>
              <a:t> prints the working directory</a:t>
            </a:r>
          </a:p>
          <a:p>
            <a:pPr fontAlgn="t"/>
            <a:r>
              <a:rPr lang="en-US" dirty="0">
                <a:latin typeface="Consolas" panose="020B0609020204030204" pitchFamily="49" charset="0"/>
              </a:rPr>
              <a:t>man &lt;command&gt;</a:t>
            </a:r>
            <a:r>
              <a:rPr lang="en-US" dirty="0"/>
              <a:t> displays the manual for a command</a:t>
            </a:r>
          </a:p>
          <a:p>
            <a:pPr marL="69274" indent="0" fontAlgn="t">
              <a:buNone/>
            </a:pPr>
            <a:endParaRPr lang="en-US" dirty="0"/>
          </a:p>
          <a:p>
            <a:pPr marL="69274" indent="0">
              <a:buFont typeface="Open Sans SemiBold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964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6" grpId="0" uiExpand="1" build="p" bldLvl="3"/>
    </p:bldLst>
  </p:timing>
</p:sld>
</file>

<file path=ppt/theme/theme1.xml><?xml version="1.0" encoding="utf-8"?>
<a:theme xmlns:a="http://schemas.openxmlformats.org/drawingml/2006/main" name="449_Theme">
  <a:themeElements>
    <a:clrScheme name="Custom 1">
      <a:dk1>
        <a:srgbClr val="000000"/>
      </a:dk1>
      <a:lt1>
        <a:srgbClr val="EEEEEE"/>
      </a:lt1>
      <a:dk2>
        <a:srgbClr val="595959"/>
      </a:dk2>
      <a:lt2>
        <a:srgbClr val="EEEEEE"/>
      </a:lt2>
      <a:accent1>
        <a:srgbClr val="003594"/>
      </a:accent1>
      <a:accent2>
        <a:srgbClr val="FFB81C"/>
      </a:accent2>
      <a:accent3>
        <a:srgbClr val="75787B"/>
      </a:accent3>
      <a:accent4>
        <a:srgbClr val="008264"/>
      </a:accent4>
      <a:accent5>
        <a:srgbClr val="DC582A"/>
      </a:accent5>
      <a:accent6>
        <a:srgbClr val="0081A6"/>
      </a:accent6>
      <a:hlink>
        <a:srgbClr val="003594"/>
      </a:hlink>
      <a:folHlink>
        <a:srgbClr val="0097A7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449_Theme" id="{5A577A94-758F-406D-AB7C-09506D112A66}" vid="{5E6E69E1-A1D9-4537-99F2-4FA44C57435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449_Theme</Template>
  <TotalTime>303</TotalTime>
  <Words>1779</Words>
  <Application>Microsoft Office PowerPoint</Application>
  <PresentationFormat>Letter Paper (8.5x11 in)</PresentationFormat>
  <Paragraphs>301</Paragraphs>
  <Slides>21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5" baseType="lpstr">
      <vt:lpstr>Open Sans Medium</vt:lpstr>
      <vt:lpstr>Consolas</vt:lpstr>
      <vt:lpstr>Courier New</vt:lpstr>
      <vt:lpstr>Open Sans Bold</vt:lpstr>
      <vt:lpstr>Source Sans Pro</vt:lpstr>
      <vt:lpstr>Open Sans SemiBold</vt:lpstr>
      <vt:lpstr>Lora</vt:lpstr>
      <vt:lpstr>EB Garamond</vt:lpstr>
      <vt:lpstr>Open Sans Light</vt:lpstr>
      <vt:lpstr>Calibri</vt:lpstr>
      <vt:lpstr>Open Sans</vt:lpstr>
      <vt:lpstr>Wingdings</vt:lpstr>
      <vt:lpstr>Arial</vt:lpstr>
      <vt:lpstr>449_Theme</vt:lpstr>
      <vt:lpstr>REC-0: Welcome to 449!</vt:lpstr>
      <vt:lpstr>TA Introduction</vt:lpstr>
      <vt:lpstr>TA Office Hours</vt:lpstr>
      <vt:lpstr>Lab 0 – Hello Lab: Setting up to environment</vt:lpstr>
      <vt:lpstr>Accessing Thoth</vt:lpstr>
      <vt:lpstr>Accessing Thoth (cont.)</vt:lpstr>
      <vt:lpstr>Increasing AFS Space</vt:lpstr>
      <vt:lpstr>Linux Shell: Running Commands</vt:lpstr>
      <vt:lpstr>Basic Shell Commands</vt:lpstr>
      <vt:lpstr>Editing Text</vt:lpstr>
      <vt:lpstr>Creating a C Program</vt:lpstr>
      <vt:lpstr>C Programs</vt:lpstr>
      <vt:lpstr>C Programs</vt:lpstr>
      <vt:lpstr>C Programs</vt:lpstr>
      <vt:lpstr>C Programs</vt:lpstr>
      <vt:lpstr>C Programs</vt:lpstr>
      <vt:lpstr>Moving files to and from Thoth</vt:lpstr>
      <vt:lpstr>Compiling and Running C Programs</vt:lpstr>
      <vt:lpstr>Lab 0A Submission</vt:lpstr>
      <vt:lpstr>Part B – Debugging using GDB</vt:lpstr>
      <vt:lpstr>GDB Tutorial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Kim, Shinwoo</dc:creator>
  <cp:lastModifiedBy>Kim, Shinwoo</cp:lastModifiedBy>
  <cp:revision>27</cp:revision>
  <cp:lastPrinted>2023-01-20T00:53:15Z</cp:lastPrinted>
  <dcterms:created xsi:type="dcterms:W3CDTF">2023-01-19T04:13:17Z</dcterms:created>
  <dcterms:modified xsi:type="dcterms:W3CDTF">2023-01-21T22:35:48Z</dcterms:modified>
</cp:coreProperties>
</file>